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18" roundtripDataSignature="AMtx7mjVeTaSK5pbTKkAuOohLjh34pK4a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customschemas.google.com/relationships/presentationmetadata" Target="meta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406400" y="696913"/>
            <a:ext cx="6199188"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01040" y="4415790"/>
            <a:ext cx="5608320" cy="4183380"/>
          </a:xfrm>
          <a:prstGeom prst="rect">
            <a:avLst/>
          </a:prstGeom>
          <a:noFill/>
          <a:ln>
            <a:noFill/>
          </a:ln>
        </p:spPr>
        <p:txBody>
          <a:bodyPr anchorCtr="0" anchor="t" bIns="93150" lIns="93150" spcFirstLastPara="1" rIns="93150" wrap="square" tIns="93150">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406400" y="696913"/>
            <a:ext cx="6197600"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701040" y="4415790"/>
            <a:ext cx="5608320" cy="4183380"/>
          </a:xfrm>
          <a:prstGeom prst="rect">
            <a:avLst/>
          </a:prstGeom>
          <a:noFill/>
          <a:ln>
            <a:noFill/>
          </a:ln>
        </p:spPr>
        <p:txBody>
          <a:bodyPr anchorCtr="0" anchor="t" bIns="93150" lIns="93150" spcFirstLastPara="1" rIns="93150" wrap="square" tIns="93150">
            <a:noAutofit/>
          </a:bodyPr>
          <a:lstStyle/>
          <a:p>
            <a:pPr indent="0" lvl="0" marL="0" rtl="0" algn="l">
              <a:lnSpc>
                <a:spcPct val="100000"/>
              </a:lnSpc>
              <a:spcBef>
                <a:spcPts val="0"/>
              </a:spcBef>
              <a:spcAft>
                <a:spcPts val="0"/>
              </a:spcAft>
              <a:buSzPts val="1100"/>
              <a:buNone/>
            </a:pPr>
            <a:r>
              <a:rPr lang="en"/>
              <a:t>Grit, Grind, and Greatness</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2607f3d99fd_0_0:notes"/>
          <p:cNvSpPr/>
          <p:nvPr>
            <p:ph idx="2" type="sldImg"/>
          </p:nvPr>
        </p:nvSpPr>
        <p:spPr>
          <a:xfrm>
            <a:off x="406400" y="696913"/>
            <a:ext cx="6197700" cy="3486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8" name="Google Shape;118;g2607f3d99fd_0_0:notes"/>
          <p:cNvSpPr txBox="1"/>
          <p:nvPr>
            <p:ph idx="1" type="body"/>
          </p:nvPr>
        </p:nvSpPr>
        <p:spPr>
          <a:xfrm>
            <a:off x="701040" y="4415790"/>
            <a:ext cx="5608200" cy="4183500"/>
          </a:xfrm>
          <a:prstGeom prst="rect">
            <a:avLst/>
          </a:prstGeom>
          <a:noFill/>
          <a:ln>
            <a:noFill/>
          </a:ln>
        </p:spPr>
        <p:txBody>
          <a:bodyPr anchorCtr="0" anchor="t" bIns="93150" lIns="93150" spcFirstLastPara="1" rIns="93150" wrap="square" tIns="93150">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2639fece5e6_0_0:notes"/>
          <p:cNvSpPr/>
          <p:nvPr>
            <p:ph idx="2" type="sldImg"/>
          </p:nvPr>
        </p:nvSpPr>
        <p:spPr>
          <a:xfrm>
            <a:off x="406400" y="696913"/>
            <a:ext cx="6197700" cy="3486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5" name="Google Shape;125;g2639fece5e6_0_0:notes"/>
          <p:cNvSpPr txBox="1"/>
          <p:nvPr>
            <p:ph idx="1" type="body"/>
          </p:nvPr>
        </p:nvSpPr>
        <p:spPr>
          <a:xfrm>
            <a:off x="701040" y="4415790"/>
            <a:ext cx="5608200" cy="4183500"/>
          </a:xfrm>
          <a:prstGeom prst="rect">
            <a:avLst/>
          </a:prstGeom>
          <a:noFill/>
          <a:ln>
            <a:noFill/>
          </a:ln>
        </p:spPr>
        <p:txBody>
          <a:bodyPr anchorCtr="0" anchor="t" bIns="93150" lIns="93150" spcFirstLastPara="1" rIns="93150" wrap="square" tIns="93150">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265e51661d7_0_0:notes"/>
          <p:cNvSpPr/>
          <p:nvPr>
            <p:ph idx="2" type="sldImg"/>
          </p:nvPr>
        </p:nvSpPr>
        <p:spPr>
          <a:xfrm>
            <a:off x="406400" y="696913"/>
            <a:ext cx="6199200" cy="34863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265e51661d7_0_0:notes"/>
          <p:cNvSpPr txBox="1"/>
          <p:nvPr>
            <p:ph idx="1" type="body"/>
          </p:nvPr>
        </p:nvSpPr>
        <p:spPr>
          <a:xfrm>
            <a:off x="701040" y="4415790"/>
            <a:ext cx="5608200" cy="4183500"/>
          </a:xfrm>
          <a:prstGeom prst="rect">
            <a:avLst/>
          </a:prstGeom>
        </p:spPr>
        <p:txBody>
          <a:bodyPr anchorCtr="0" anchor="t" bIns="93150" lIns="93150" spcFirstLastPara="1" rIns="93150" wrap="square" tIns="93150">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p3:notes"/>
          <p:cNvSpPr/>
          <p:nvPr>
            <p:ph idx="2" type="sldImg"/>
          </p:nvPr>
        </p:nvSpPr>
        <p:spPr>
          <a:xfrm>
            <a:off x="406400" y="696913"/>
            <a:ext cx="6197600"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9" name="Google Shape;59;p3:notes"/>
          <p:cNvSpPr txBox="1"/>
          <p:nvPr>
            <p:ph idx="1" type="body"/>
          </p:nvPr>
        </p:nvSpPr>
        <p:spPr>
          <a:xfrm>
            <a:off x="701040" y="4415790"/>
            <a:ext cx="5608320" cy="4183380"/>
          </a:xfrm>
          <a:prstGeom prst="rect">
            <a:avLst/>
          </a:prstGeom>
          <a:noFill/>
          <a:ln>
            <a:noFill/>
          </a:ln>
        </p:spPr>
        <p:txBody>
          <a:bodyPr anchorCtr="0" anchor="t" bIns="93150" lIns="93150" spcFirstLastPara="1" rIns="93150" wrap="square" tIns="93150">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4:notes"/>
          <p:cNvSpPr/>
          <p:nvPr>
            <p:ph idx="2" type="sldImg"/>
          </p:nvPr>
        </p:nvSpPr>
        <p:spPr>
          <a:xfrm>
            <a:off x="406400" y="696913"/>
            <a:ext cx="6197600"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7" name="Google Shape;67;p4:notes"/>
          <p:cNvSpPr txBox="1"/>
          <p:nvPr>
            <p:ph idx="1" type="body"/>
          </p:nvPr>
        </p:nvSpPr>
        <p:spPr>
          <a:xfrm>
            <a:off x="701040" y="4415790"/>
            <a:ext cx="5608320" cy="4183380"/>
          </a:xfrm>
          <a:prstGeom prst="rect">
            <a:avLst/>
          </a:prstGeom>
          <a:noFill/>
          <a:ln>
            <a:noFill/>
          </a:ln>
        </p:spPr>
        <p:txBody>
          <a:bodyPr anchorCtr="0" anchor="t" bIns="93150" lIns="93150" spcFirstLastPara="1" rIns="93150" wrap="square" tIns="93150">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5:notes"/>
          <p:cNvSpPr/>
          <p:nvPr>
            <p:ph idx="2" type="sldImg"/>
          </p:nvPr>
        </p:nvSpPr>
        <p:spPr>
          <a:xfrm>
            <a:off x="406400" y="696913"/>
            <a:ext cx="6197600"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2" name="Google Shape;72;p5:notes"/>
          <p:cNvSpPr txBox="1"/>
          <p:nvPr>
            <p:ph idx="1" type="body"/>
          </p:nvPr>
        </p:nvSpPr>
        <p:spPr>
          <a:xfrm>
            <a:off x="701040" y="4415790"/>
            <a:ext cx="5608320" cy="4183380"/>
          </a:xfrm>
          <a:prstGeom prst="rect">
            <a:avLst/>
          </a:prstGeom>
          <a:noFill/>
          <a:ln>
            <a:noFill/>
          </a:ln>
        </p:spPr>
        <p:txBody>
          <a:bodyPr anchorCtr="0" anchor="t" bIns="93150" lIns="93150" spcFirstLastPara="1" rIns="93150" wrap="square" tIns="93150">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6:notes"/>
          <p:cNvSpPr/>
          <p:nvPr>
            <p:ph idx="2" type="sldImg"/>
          </p:nvPr>
        </p:nvSpPr>
        <p:spPr>
          <a:xfrm>
            <a:off x="406400" y="696913"/>
            <a:ext cx="6197600"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0" name="Google Shape;80;p6:notes"/>
          <p:cNvSpPr txBox="1"/>
          <p:nvPr>
            <p:ph idx="1" type="body"/>
          </p:nvPr>
        </p:nvSpPr>
        <p:spPr>
          <a:xfrm>
            <a:off x="701040" y="4415790"/>
            <a:ext cx="5608320" cy="4183380"/>
          </a:xfrm>
          <a:prstGeom prst="rect">
            <a:avLst/>
          </a:prstGeom>
          <a:noFill/>
          <a:ln>
            <a:noFill/>
          </a:ln>
        </p:spPr>
        <p:txBody>
          <a:bodyPr anchorCtr="0" anchor="t" bIns="93150" lIns="93150" spcFirstLastPara="1" rIns="93150" wrap="square" tIns="93150">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7:notes"/>
          <p:cNvSpPr/>
          <p:nvPr>
            <p:ph idx="2" type="sldImg"/>
          </p:nvPr>
        </p:nvSpPr>
        <p:spPr>
          <a:xfrm>
            <a:off x="406400" y="696913"/>
            <a:ext cx="6197600"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8" name="Google Shape;88;p7:notes"/>
          <p:cNvSpPr txBox="1"/>
          <p:nvPr>
            <p:ph idx="1" type="body"/>
          </p:nvPr>
        </p:nvSpPr>
        <p:spPr>
          <a:xfrm>
            <a:off x="701040" y="4415790"/>
            <a:ext cx="5608320" cy="4183380"/>
          </a:xfrm>
          <a:prstGeom prst="rect">
            <a:avLst/>
          </a:prstGeom>
          <a:noFill/>
          <a:ln>
            <a:noFill/>
          </a:ln>
        </p:spPr>
        <p:txBody>
          <a:bodyPr anchorCtr="0" anchor="t" bIns="93150" lIns="93150" spcFirstLastPara="1" rIns="93150" wrap="square" tIns="93150">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8:notes"/>
          <p:cNvSpPr/>
          <p:nvPr>
            <p:ph idx="2" type="sldImg"/>
          </p:nvPr>
        </p:nvSpPr>
        <p:spPr>
          <a:xfrm>
            <a:off x="406400" y="696913"/>
            <a:ext cx="6197600"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6" name="Google Shape;96;p8:notes"/>
          <p:cNvSpPr txBox="1"/>
          <p:nvPr>
            <p:ph idx="1" type="body"/>
          </p:nvPr>
        </p:nvSpPr>
        <p:spPr>
          <a:xfrm>
            <a:off x="701040" y="4415790"/>
            <a:ext cx="5608320" cy="4183380"/>
          </a:xfrm>
          <a:prstGeom prst="rect">
            <a:avLst/>
          </a:prstGeom>
          <a:noFill/>
          <a:ln>
            <a:noFill/>
          </a:ln>
        </p:spPr>
        <p:txBody>
          <a:bodyPr anchorCtr="0" anchor="t" bIns="93150" lIns="93150" spcFirstLastPara="1" rIns="93150" wrap="square" tIns="93150">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9:notes"/>
          <p:cNvSpPr/>
          <p:nvPr>
            <p:ph idx="2" type="sldImg"/>
          </p:nvPr>
        </p:nvSpPr>
        <p:spPr>
          <a:xfrm>
            <a:off x="406400" y="696913"/>
            <a:ext cx="6197600"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4" name="Google Shape;104;p9:notes"/>
          <p:cNvSpPr txBox="1"/>
          <p:nvPr>
            <p:ph idx="1" type="body"/>
          </p:nvPr>
        </p:nvSpPr>
        <p:spPr>
          <a:xfrm>
            <a:off x="701040" y="4415790"/>
            <a:ext cx="5608320" cy="4183380"/>
          </a:xfrm>
          <a:prstGeom prst="rect">
            <a:avLst/>
          </a:prstGeom>
          <a:noFill/>
          <a:ln>
            <a:noFill/>
          </a:ln>
        </p:spPr>
        <p:txBody>
          <a:bodyPr anchorCtr="0" anchor="t" bIns="93150" lIns="93150" spcFirstLastPara="1" rIns="93150" wrap="square" tIns="93150">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10ac99dd296_2_0:notes"/>
          <p:cNvSpPr/>
          <p:nvPr>
            <p:ph idx="2" type="sldImg"/>
          </p:nvPr>
        </p:nvSpPr>
        <p:spPr>
          <a:xfrm>
            <a:off x="406400" y="696913"/>
            <a:ext cx="6197700" cy="3486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1" name="Google Shape;111;g10ac99dd296_2_0:notes"/>
          <p:cNvSpPr txBox="1"/>
          <p:nvPr>
            <p:ph idx="1" type="body"/>
          </p:nvPr>
        </p:nvSpPr>
        <p:spPr>
          <a:xfrm>
            <a:off x="701040" y="4415790"/>
            <a:ext cx="5608200" cy="4183500"/>
          </a:xfrm>
          <a:prstGeom prst="rect">
            <a:avLst/>
          </a:prstGeom>
          <a:noFill/>
          <a:ln>
            <a:noFill/>
          </a:ln>
        </p:spPr>
        <p:txBody>
          <a:bodyPr anchorCtr="0" anchor="t" bIns="93150" lIns="93150" spcFirstLastPara="1" rIns="93150" wrap="square" tIns="93150">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2"/>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12"/>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21"/>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21"/>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6" name="Google Shape;16;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7" name="Shape 17"/>
        <p:cNvGrpSpPr/>
        <p:nvPr/>
      </p:nvGrpSpPr>
      <p:grpSpPr>
        <a:xfrm>
          <a:off x="0" y="0"/>
          <a:ext cx="0" cy="0"/>
          <a:chOff x="0" y="0"/>
          <a:chExt cx="0" cy="0"/>
        </a:xfrm>
      </p:grpSpPr>
      <p:sp>
        <p:nvSpPr>
          <p:cNvPr id="18" name="Google Shape;18;p1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9" name="Google Shape;19;p14"/>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0" name="Google Shape;20;p14"/>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1" name="Google Shape;21;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2" name="Shape 22"/>
        <p:cNvGrpSpPr/>
        <p:nvPr/>
      </p:nvGrpSpPr>
      <p:grpSpPr>
        <a:xfrm>
          <a:off x="0" y="0"/>
          <a:ext cx="0" cy="0"/>
          <a:chOff x="0" y="0"/>
          <a:chExt cx="0" cy="0"/>
        </a:xfrm>
      </p:grpSpPr>
      <p:sp>
        <p:nvSpPr>
          <p:cNvPr id="23" name="Google Shape;23;p15"/>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4" name="Google Shape;24;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1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17"/>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17"/>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8"/>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9"/>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9"/>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9"/>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0" name="Google Shape;40;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20"/>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mailto:kelsie.mceachern@bisd.net" TargetMode="External"/><Relationship Id="rId4" Type="http://schemas.openxmlformats.org/officeDocument/2006/relationships/hyperlink" Target="https://www.lakebeltonathletics.com/" TargetMode="External"/><Relationship Id="rId5"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kelsie.mceachern@bisd.net" TargetMode="External"/><Relationship Id="rId4" Type="http://schemas.openxmlformats.org/officeDocument/2006/relationships/hyperlink" Target="mailto:rachel.ripley@bisd.net" TargetMode="External"/><Relationship Id="rId5" Type="http://schemas.openxmlformats.org/officeDocument/2006/relationships/hyperlink" Target="mailto:jeremiah.adams@bisd.net" TargetMode="External"/><Relationship Id="rId6"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
          <p:cNvPicPr preferRelativeResize="0"/>
          <p:nvPr/>
        </p:nvPicPr>
        <p:blipFill>
          <a:blip r:embed="rId3">
            <a:alphaModFix amt="25000"/>
          </a:blip>
          <a:stretch>
            <a:fillRect/>
          </a:stretch>
        </p:blipFill>
        <p:spPr>
          <a:xfrm>
            <a:off x="1762597" y="702222"/>
            <a:ext cx="5618800" cy="3739050"/>
          </a:xfrm>
          <a:prstGeom prst="rect">
            <a:avLst/>
          </a:prstGeom>
          <a:noFill/>
          <a:ln>
            <a:noFill/>
          </a:ln>
        </p:spPr>
      </p:pic>
      <p:sp>
        <p:nvSpPr>
          <p:cNvPr id="55" name="Google Shape;55;p1"/>
          <p:cNvSpPr txBox="1"/>
          <p:nvPr>
            <p:ph type="ctrTitle"/>
          </p:nvPr>
        </p:nvSpPr>
        <p:spPr>
          <a:xfrm>
            <a:off x="435133" y="1545450"/>
            <a:ext cx="8520600" cy="20526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5200"/>
              <a:buNone/>
            </a:pPr>
            <a:r>
              <a:t/>
            </a:r>
            <a:endParaRPr sz="3600"/>
          </a:p>
          <a:p>
            <a:pPr indent="0" lvl="0" marL="0" rtl="0" algn="l">
              <a:lnSpc>
                <a:spcPct val="100000"/>
              </a:lnSpc>
              <a:spcBef>
                <a:spcPts val="0"/>
              </a:spcBef>
              <a:spcAft>
                <a:spcPts val="0"/>
              </a:spcAft>
              <a:buSzPts val="5200"/>
              <a:buNone/>
            </a:pPr>
            <a:r>
              <a:t/>
            </a:r>
            <a:endParaRPr sz="3600"/>
          </a:p>
          <a:p>
            <a:pPr indent="0" lvl="0" marL="0" rtl="0" algn="ctr">
              <a:lnSpc>
                <a:spcPct val="100000"/>
              </a:lnSpc>
              <a:spcBef>
                <a:spcPts val="0"/>
              </a:spcBef>
              <a:spcAft>
                <a:spcPts val="0"/>
              </a:spcAft>
              <a:buSzPts val="5200"/>
              <a:buNone/>
            </a:pPr>
            <a:r>
              <a:rPr lang="en" sz="3600"/>
              <a:t>LAKE BELTON BRONCOS</a:t>
            </a:r>
            <a:endParaRPr sz="3600"/>
          </a:p>
          <a:p>
            <a:pPr indent="0" lvl="0" marL="0" rtl="0" algn="ctr">
              <a:lnSpc>
                <a:spcPct val="100000"/>
              </a:lnSpc>
              <a:spcBef>
                <a:spcPts val="0"/>
              </a:spcBef>
              <a:spcAft>
                <a:spcPts val="0"/>
              </a:spcAft>
              <a:buSzPts val="5200"/>
              <a:buNone/>
            </a:pPr>
            <a:r>
              <a:rPr lang="en" sz="3600"/>
              <a:t> SOFTBALL 2024 HANDBOOK</a:t>
            </a:r>
            <a:endParaRPr sz="3600"/>
          </a:p>
          <a:p>
            <a:pPr indent="0" lvl="0" marL="0" rtl="0" algn="ctr">
              <a:lnSpc>
                <a:spcPct val="100000"/>
              </a:lnSpc>
              <a:spcBef>
                <a:spcPts val="0"/>
              </a:spcBef>
              <a:spcAft>
                <a:spcPts val="0"/>
              </a:spcAft>
              <a:buSzPts val="5200"/>
              <a:buNone/>
            </a:pPr>
            <a:r>
              <a:t/>
            </a:r>
            <a:endParaRPr sz="1200"/>
          </a:p>
          <a:p>
            <a:pPr indent="0" lvl="0" marL="0" rtl="0" algn="ctr">
              <a:lnSpc>
                <a:spcPct val="100000"/>
              </a:lnSpc>
              <a:spcBef>
                <a:spcPts val="0"/>
              </a:spcBef>
              <a:spcAft>
                <a:spcPts val="0"/>
              </a:spcAft>
              <a:buSzPts val="5200"/>
              <a:buNone/>
            </a:pPr>
            <a:r>
              <a:rPr b="1" lang="en" sz="3600"/>
              <a:t>“MUDITA”</a:t>
            </a:r>
            <a:endParaRPr b="1" sz="3600"/>
          </a:p>
        </p:txBody>
      </p:sp>
      <p:sp>
        <p:nvSpPr>
          <p:cNvPr id="56" name="Google Shape;56;p1"/>
          <p:cNvSpPr txBox="1"/>
          <p:nvPr/>
        </p:nvSpPr>
        <p:spPr>
          <a:xfrm>
            <a:off x="4728700" y="2844150"/>
            <a:ext cx="249000" cy="400200"/>
          </a:xfrm>
          <a:prstGeom prst="rect">
            <a:avLst/>
          </a:prstGeom>
          <a:noFill/>
          <a:ln>
            <a:noFill/>
          </a:ln>
        </p:spPr>
        <p:txBody>
          <a:bodyPr anchorCtr="0" anchor="b" bIns="91425" lIns="91425" spcFirstLastPara="1" rIns="91425" wrap="square" tIns="91425">
            <a:spAutoFit/>
          </a:bodyPr>
          <a:lstStyle/>
          <a:p>
            <a:pPr indent="0" lvl="0" marL="0" rtl="0" algn="l">
              <a:spcBef>
                <a:spcPts val="0"/>
              </a:spcBef>
              <a:spcAft>
                <a:spcPts val="0"/>
              </a:spcAft>
              <a:buNone/>
            </a:pPr>
            <a:r>
              <a:t/>
            </a:r>
            <a:endParaRPr b="1"/>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g2607f3d99fd_0_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u="sng"/>
              <a:t>Signature Page</a:t>
            </a:r>
            <a:endParaRPr u="sng"/>
          </a:p>
        </p:txBody>
      </p:sp>
      <p:sp>
        <p:nvSpPr>
          <p:cNvPr id="121" name="Google Shape;121;g2607f3d99fd_0_0"/>
          <p:cNvSpPr txBox="1"/>
          <p:nvPr>
            <p:ph idx="1" type="body"/>
          </p:nvPr>
        </p:nvSpPr>
        <p:spPr>
          <a:xfrm>
            <a:off x="1189100" y="1170900"/>
            <a:ext cx="66552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400"/>
              <a:buNone/>
            </a:pPr>
            <a:r>
              <a:rPr b="1" lang="en">
                <a:solidFill>
                  <a:srgbClr val="000000"/>
                </a:solidFill>
              </a:rPr>
              <a:t>Review Handbook</a:t>
            </a:r>
            <a:endParaRPr b="1">
              <a:solidFill>
                <a:srgbClr val="000000"/>
              </a:solidFill>
            </a:endParaRPr>
          </a:p>
          <a:p>
            <a:pPr indent="0" lvl="0" marL="0" rtl="0" algn="l">
              <a:lnSpc>
                <a:spcPct val="115000"/>
              </a:lnSpc>
              <a:spcBef>
                <a:spcPts val="0"/>
              </a:spcBef>
              <a:spcAft>
                <a:spcPts val="0"/>
              </a:spcAft>
              <a:buNone/>
            </a:pPr>
            <a:r>
              <a:t/>
            </a:r>
            <a:endParaRPr sz="1200">
              <a:solidFill>
                <a:srgbClr val="000000"/>
              </a:solidFill>
            </a:endParaRPr>
          </a:p>
          <a:p>
            <a:pPr indent="0" lvl="0" marL="0" rtl="0" algn="l">
              <a:lnSpc>
                <a:spcPct val="115000"/>
              </a:lnSpc>
              <a:spcBef>
                <a:spcPts val="0"/>
              </a:spcBef>
              <a:spcAft>
                <a:spcPts val="0"/>
              </a:spcAft>
              <a:buNone/>
            </a:pPr>
            <a:r>
              <a:rPr lang="en" sz="1200">
                <a:solidFill>
                  <a:srgbClr val="000000"/>
                </a:solidFill>
              </a:rPr>
              <a:t>By signing this page, you are agreeing to abide by the standards of the Lake Belton Softball Program. You have reviewed the expectations and understand that if you do not adhere to these standards/expectations that necessary actions will be taken upon at coach's discretion.</a:t>
            </a:r>
            <a:endParaRPr sz="1200">
              <a:solidFill>
                <a:srgbClr val="000000"/>
              </a:solidFill>
            </a:endParaRPr>
          </a:p>
          <a:p>
            <a:pPr indent="0" lvl="0" marL="0" rtl="0" algn="l">
              <a:lnSpc>
                <a:spcPct val="115000"/>
              </a:lnSpc>
              <a:spcBef>
                <a:spcPts val="0"/>
              </a:spcBef>
              <a:spcAft>
                <a:spcPts val="0"/>
              </a:spcAft>
              <a:buNone/>
            </a:pPr>
            <a:r>
              <a:t/>
            </a:r>
            <a:endParaRPr sz="1200">
              <a:solidFill>
                <a:srgbClr val="000000"/>
              </a:solidFill>
            </a:endParaRPr>
          </a:p>
          <a:p>
            <a:pPr indent="0" lvl="0" marL="0" rtl="0" algn="l">
              <a:lnSpc>
                <a:spcPct val="115000"/>
              </a:lnSpc>
              <a:spcBef>
                <a:spcPts val="0"/>
              </a:spcBef>
              <a:spcAft>
                <a:spcPts val="0"/>
              </a:spcAft>
              <a:buNone/>
            </a:pPr>
            <a:r>
              <a:rPr lang="en" sz="1200">
                <a:solidFill>
                  <a:srgbClr val="000000"/>
                </a:solidFill>
              </a:rPr>
              <a:t>Please return this page and a copy will be given to you.</a:t>
            </a:r>
            <a:endParaRPr sz="1200">
              <a:solidFill>
                <a:srgbClr val="000000"/>
              </a:solidFill>
            </a:endParaRPr>
          </a:p>
          <a:p>
            <a:pPr indent="0" lvl="0" marL="0" rtl="0" algn="l">
              <a:lnSpc>
                <a:spcPct val="115000"/>
              </a:lnSpc>
              <a:spcBef>
                <a:spcPts val="0"/>
              </a:spcBef>
              <a:spcAft>
                <a:spcPts val="0"/>
              </a:spcAft>
              <a:buNone/>
            </a:pPr>
            <a:r>
              <a:t/>
            </a:r>
            <a:endParaRPr sz="1200">
              <a:solidFill>
                <a:srgbClr val="000000"/>
              </a:solidFill>
            </a:endParaRPr>
          </a:p>
          <a:p>
            <a:pPr indent="0" lvl="0" marL="0" rtl="0" algn="l">
              <a:lnSpc>
                <a:spcPct val="100000"/>
              </a:lnSpc>
              <a:spcBef>
                <a:spcPts val="0"/>
              </a:spcBef>
              <a:spcAft>
                <a:spcPts val="0"/>
              </a:spcAft>
              <a:buNone/>
            </a:pPr>
            <a:r>
              <a:t/>
            </a:r>
            <a:endParaRPr b="1" sz="1100">
              <a:solidFill>
                <a:schemeClr val="dk1"/>
              </a:solidFill>
              <a:latin typeface="Calibri"/>
              <a:ea typeface="Calibri"/>
              <a:cs typeface="Calibri"/>
              <a:sym typeface="Calibri"/>
            </a:endParaRPr>
          </a:p>
          <a:p>
            <a:pPr indent="0" lvl="0" marL="0" rtl="0" algn="l">
              <a:lnSpc>
                <a:spcPct val="100000"/>
              </a:lnSpc>
              <a:spcBef>
                <a:spcPts val="0"/>
              </a:spcBef>
              <a:spcAft>
                <a:spcPts val="0"/>
              </a:spcAft>
              <a:buNone/>
            </a:pPr>
            <a:r>
              <a:t/>
            </a:r>
            <a:endParaRPr b="1" sz="1100">
              <a:solidFill>
                <a:schemeClr val="dk1"/>
              </a:solidFill>
              <a:latin typeface="Calibri"/>
              <a:ea typeface="Calibri"/>
              <a:cs typeface="Calibri"/>
              <a:sym typeface="Calibri"/>
            </a:endParaRPr>
          </a:p>
          <a:p>
            <a:pPr indent="0" lvl="0" marL="0" rtl="0" algn="l">
              <a:lnSpc>
                <a:spcPct val="100000"/>
              </a:lnSpc>
              <a:spcBef>
                <a:spcPts val="0"/>
              </a:spcBef>
              <a:spcAft>
                <a:spcPts val="0"/>
              </a:spcAft>
              <a:buNone/>
            </a:pPr>
            <a:r>
              <a:rPr b="1" lang="en" sz="1200">
                <a:solidFill>
                  <a:schemeClr val="dk1"/>
                </a:solidFill>
              </a:rPr>
              <a:t>Player’s Signature: ________________________________________  Date: ___________</a:t>
            </a:r>
            <a:endParaRPr b="1" sz="1200">
              <a:solidFill>
                <a:schemeClr val="dk1"/>
              </a:solidFill>
            </a:endParaRPr>
          </a:p>
          <a:p>
            <a:pPr indent="0" lvl="0" marL="0" rtl="0" algn="l">
              <a:lnSpc>
                <a:spcPct val="100000"/>
              </a:lnSpc>
              <a:spcBef>
                <a:spcPts val="0"/>
              </a:spcBef>
              <a:spcAft>
                <a:spcPts val="0"/>
              </a:spcAft>
              <a:buNone/>
            </a:pPr>
            <a:r>
              <a:t/>
            </a:r>
            <a:endParaRPr b="1" sz="1200">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b="1" sz="1200">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b="1" sz="1200">
              <a:solidFill>
                <a:schemeClr val="dk1"/>
              </a:solidFill>
            </a:endParaRPr>
          </a:p>
          <a:p>
            <a:pPr indent="0" lvl="0" marL="0" rtl="0" algn="l">
              <a:lnSpc>
                <a:spcPct val="100000"/>
              </a:lnSpc>
              <a:spcBef>
                <a:spcPts val="0"/>
              </a:spcBef>
              <a:spcAft>
                <a:spcPts val="0"/>
              </a:spcAft>
              <a:buNone/>
            </a:pPr>
            <a:r>
              <a:rPr b="1" lang="en" sz="1200">
                <a:solidFill>
                  <a:schemeClr val="dk1"/>
                </a:solidFill>
              </a:rPr>
              <a:t>Parent’s Signature: ________________________________________  Date: ___________</a:t>
            </a:r>
            <a:endParaRPr sz="1200">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sz="1200">
              <a:solidFill>
                <a:srgbClr val="000000"/>
              </a:solidFill>
            </a:endParaRPr>
          </a:p>
        </p:txBody>
      </p:sp>
      <p:pic>
        <p:nvPicPr>
          <p:cNvPr id="122" name="Google Shape;122;g2607f3d99fd_0_0"/>
          <p:cNvPicPr preferRelativeResize="0"/>
          <p:nvPr/>
        </p:nvPicPr>
        <p:blipFill rotWithShape="1">
          <a:blip r:embed="rId3">
            <a:alphaModFix amt="25000"/>
          </a:blip>
          <a:srcRect b="0" l="16861" r="18338" t="1185"/>
          <a:stretch/>
        </p:blipFill>
        <p:spPr>
          <a:xfrm>
            <a:off x="2710025" y="746625"/>
            <a:ext cx="3641000" cy="36946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g2639fece5e6_0_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u="sng"/>
              <a:t>Questions</a:t>
            </a:r>
            <a:endParaRPr u="sng"/>
          </a:p>
        </p:txBody>
      </p:sp>
      <p:sp>
        <p:nvSpPr>
          <p:cNvPr id="128" name="Google Shape;128;g2639fece5e6_0_0"/>
          <p:cNvSpPr txBox="1"/>
          <p:nvPr>
            <p:ph idx="1" type="body"/>
          </p:nvPr>
        </p:nvSpPr>
        <p:spPr>
          <a:xfrm>
            <a:off x="1189100" y="1170900"/>
            <a:ext cx="6655200" cy="3416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a:solidFill>
                  <a:srgbClr val="000000"/>
                </a:solidFill>
              </a:rPr>
              <a:t>If you have any questions or concerns please contact via email or you may come to the front:</a:t>
            </a:r>
            <a:endParaRPr b="1">
              <a:solidFill>
                <a:srgbClr val="000000"/>
              </a:solidFill>
            </a:endParaRPr>
          </a:p>
          <a:p>
            <a:pPr indent="0" lvl="0" marL="0" rtl="0" algn="l">
              <a:lnSpc>
                <a:spcPct val="100000"/>
              </a:lnSpc>
              <a:spcBef>
                <a:spcPts val="0"/>
              </a:spcBef>
              <a:spcAft>
                <a:spcPts val="0"/>
              </a:spcAft>
              <a:buNone/>
            </a:pPr>
            <a:r>
              <a:t/>
            </a:r>
            <a:endParaRPr b="1">
              <a:solidFill>
                <a:srgbClr val="000000"/>
              </a:solidFill>
            </a:endParaRPr>
          </a:p>
          <a:p>
            <a:pPr indent="0" lvl="0" marL="0" rtl="0" algn="l">
              <a:lnSpc>
                <a:spcPct val="100000"/>
              </a:lnSpc>
              <a:spcBef>
                <a:spcPts val="0"/>
              </a:spcBef>
              <a:spcAft>
                <a:spcPts val="0"/>
              </a:spcAft>
              <a:buNone/>
            </a:pPr>
            <a:r>
              <a:rPr b="1" lang="en" u="sng">
                <a:solidFill>
                  <a:schemeClr val="hlink"/>
                </a:solidFill>
                <a:hlinkClick r:id="rId3"/>
              </a:rPr>
              <a:t>kelsie.mceachern@bisd.net</a:t>
            </a:r>
            <a:endParaRPr b="1">
              <a:solidFill>
                <a:srgbClr val="000000"/>
              </a:solidFill>
            </a:endParaRPr>
          </a:p>
          <a:p>
            <a:pPr indent="0" lvl="0" marL="0" rtl="0" algn="l">
              <a:lnSpc>
                <a:spcPct val="100000"/>
              </a:lnSpc>
              <a:spcBef>
                <a:spcPts val="0"/>
              </a:spcBef>
              <a:spcAft>
                <a:spcPts val="0"/>
              </a:spcAft>
              <a:buNone/>
            </a:pPr>
            <a:r>
              <a:t/>
            </a:r>
            <a:endParaRPr b="1">
              <a:solidFill>
                <a:srgbClr val="000000"/>
              </a:solidFill>
            </a:endParaRPr>
          </a:p>
          <a:p>
            <a:pPr indent="0" lvl="0" marL="0" rtl="0" algn="l">
              <a:lnSpc>
                <a:spcPct val="100000"/>
              </a:lnSpc>
              <a:spcBef>
                <a:spcPts val="0"/>
              </a:spcBef>
              <a:spcAft>
                <a:spcPts val="0"/>
              </a:spcAft>
              <a:buNone/>
            </a:pPr>
            <a:r>
              <a:rPr b="1" lang="en">
                <a:solidFill>
                  <a:srgbClr val="000000"/>
                </a:solidFill>
              </a:rPr>
              <a:t>Athletic Website:</a:t>
            </a:r>
            <a:endParaRPr b="1">
              <a:solidFill>
                <a:srgbClr val="000000"/>
              </a:solidFill>
            </a:endParaRPr>
          </a:p>
          <a:p>
            <a:pPr indent="0" lvl="0" marL="0" rtl="0" algn="l">
              <a:lnSpc>
                <a:spcPct val="100000"/>
              </a:lnSpc>
              <a:spcBef>
                <a:spcPts val="0"/>
              </a:spcBef>
              <a:spcAft>
                <a:spcPts val="0"/>
              </a:spcAft>
              <a:buNone/>
            </a:pPr>
            <a:r>
              <a:t/>
            </a:r>
            <a:endParaRPr b="1">
              <a:solidFill>
                <a:srgbClr val="000000"/>
              </a:solidFill>
            </a:endParaRPr>
          </a:p>
          <a:p>
            <a:pPr indent="0" lvl="0" marL="0" rtl="0" algn="l">
              <a:lnSpc>
                <a:spcPct val="100000"/>
              </a:lnSpc>
              <a:spcBef>
                <a:spcPts val="0"/>
              </a:spcBef>
              <a:spcAft>
                <a:spcPts val="0"/>
              </a:spcAft>
              <a:buNone/>
            </a:pPr>
            <a:r>
              <a:rPr b="1" lang="en" u="sng">
                <a:solidFill>
                  <a:schemeClr val="hlink"/>
                </a:solidFill>
                <a:hlinkClick r:id="rId4"/>
              </a:rPr>
              <a:t>https://www.lakebeltonathletics.com/</a:t>
            </a:r>
            <a:endParaRPr b="1">
              <a:solidFill>
                <a:srgbClr val="000000"/>
              </a:solidFill>
            </a:endParaRPr>
          </a:p>
          <a:p>
            <a:pPr indent="0" lvl="0" marL="0" rtl="0" algn="l">
              <a:lnSpc>
                <a:spcPct val="100000"/>
              </a:lnSpc>
              <a:spcBef>
                <a:spcPts val="0"/>
              </a:spcBef>
              <a:spcAft>
                <a:spcPts val="0"/>
              </a:spcAft>
              <a:buNone/>
            </a:pPr>
            <a:r>
              <a:t/>
            </a:r>
            <a:endParaRPr b="1">
              <a:solidFill>
                <a:srgbClr val="000000"/>
              </a:solidFill>
            </a:endParaRPr>
          </a:p>
          <a:p>
            <a:pPr indent="0" lvl="0" marL="0" rtl="0" algn="l">
              <a:lnSpc>
                <a:spcPct val="100000"/>
              </a:lnSpc>
              <a:spcBef>
                <a:spcPts val="0"/>
              </a:spcBef>
              <a:spcAft>
                <a:spcPts val="0"/>
              </a:spcAft>
              <a:buNone/>
            </a:pPr>
            <a:r>
              <a:rPr b="1" lang="en">
                <a:solidFill>
                  <a:srgbClr val="000000"/>
                </a:solidFill>
              </a:rPr>
              <a:t>Athletic App:</a:t>
            </a:r>
            <a:endParaRPr b="1">
              <a:solidFill>
                <a:srgbClr val="000000"/>
              </a:solidFill>
            </a:endParaRPr>
          </a:p>
          <a:p>
            <a:pPr indent="0" lvl="0" marL="0" rtl="0" algn="l">
              <a:lnSpc>
                <a:spcPct val="100000"/>
              </a:lnSpc>
              <a:spcBef>
                <a:spcPts val="0"/>
              </a:spcBef>
              <a:spcAft>
                <a:spcPts val="0"/>
              </a:spcAft>
              <a:buNone/>
            </a:pPr>
            <a:r>
              <a:t/>
            </a:r>
            <a:endParaRPr b="1">
              <a:solidFill>
                <a:srgbClr val="000000"/>
              </a:solidFill>
            </a:endParaRPr>
          </a:p>
          <a:p>
            <a:pPr indent="0" lvl="0" marL="0" rtl="0" algn="l">
              <a:lnSpc>
                <a:spcPct val="100000"/>
              </a:lnSpc>
              <a:spcBef>
                <a:spcPts val="0"/>
              </a:spcBef>
              <a:spcAft>
                <a:spcPts val="0"/>
              </a:spcAft>
              <a:buNone/>
            </a:pPr>
            <a:r>
              <a:rPr b="1" lang="en">
                <a:solidFill>
                  <a:srgbClr val="000000"/>
                </a:solidFill>
              </a:rPr>
              <a:t>Belton ISD Athletics</a:t>
            </a:r>
            <a:endParaRPr b="1">
              <a:solidFill>
                <a:srgbClr val="000000"/>
              </a:solidFill>
            </a:endParaRPr>
          </a:p>
          <a:p>
            <a:pPr indent="0" lvl="0" marL="0" rtl="0" algn="l">
              <a:lnSpc>
                <a:spcPct val="100000"/>
              </a:lnSpc>
              <a:spcBef>
                <a:spcPts val="0"/>
              </a:spcBef>
              <a:spcAft>
                <a:spcPts val="0"/>
              </a:spcAft>
              <a:buClr>
                <a:schemeClr val="dk1"/>
              </a:buClr>
              <a:buSzPts val="1100"/>
              <a:buFont typeface="Arial"/>
              <a:buNone/>
            </a:pPr>
            <a:r>
              <a:t/>
            </a:r>
            <a:endParaRPr sz="1200">
              <a:solidFill>
                <a:srgbClr val="000000"/>
              </a:solidFill>
            </a:endParaRPr>
          </a:p>
        </p:txBody>
      </p:sp>
      <p:pic>
        <p:nvPicPr>
          <p:cNvPr id="129" name="Google Shape;129;g2639fece5e6_0_0"/>
          <p:cNvPicPr preferRelativeResize="0"/>
          <p:nvPr/>
        </p:nvPicPr>
        <p:blipFill rotWithShape="1">
          <a:blip r:embed="rId5">
            <a:alphaModFix amt="25000"/>
          </a:blip>
          <a:srcRect b="0" l="16861" r="18338" t="1185"/>
          <a:stretch/>
        </p:blipFill>
        <p:spPr>
          <a:xfrm>
            <a:off x="2710025" y="746625"/>
            <a:ext cx="3641000" cy="36946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33" name="Shape 133"/>
        <p:cNvGrpSpPr/>
        <p:nvPr/>
      </p:nvGrpSpPr>
      <p:grpSpPr>
        <a:xfrm>
          <a:off x="0" y="0"/>
          <a:ext cx="0" cy="0"/>
          <a:chOff x="0" y="0"/>
          <a:chExt cx="0" cy="0"/>
        </a:xfrm>
      </p:grpSpPr>
      <p:sp>
        <p:nvSpPr>
          <p:cNvPr id="134" name="Google Shape;134;g265e51661d7_0_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Parent Group Chat</a:t>
            </a:r>
            <a:endParaRPr/>
          </a:p>
        </p:txBody>
      </p:sp>
      <p:sp>
        <p:nvSpPr>
          <p:cNvPr id="135" name="Google Shape;135;g265e51661d7_0_0"/>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g265e51661d7_0_0"/>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pic>
        <p:nvPicPr>
          <p:cNvPr id="137" name="Google Shape;137;g265e51661d7_0_0"/>
          <p:cNvPicPr preferRelativeResize="0"/>
          <p:nvPr/>
        </p:nvPicPr>
        <p:blipFill rotWithShape="1">
          <a:blip r:embed="rId3">
            <a:alphaModFix/>
          </a:blip>
          <a:srcRect b="50000" l="0" r="0" t="10971"/>
          <a:stretch/>
        </p:blipFill>
        <p:spPr>
          <a:xfrm>
            <a:off x="186523" y="1117975"/>
            <a:ext cx="4125076" cy="3485399"/>
          </a:xfrm>
          <a:prstGeom prst="rect">
            <a:avLst/>
          </a:prstGeom>
          <a:noFill/>
          <a:ln>
            <a:noFill/>
          </a:ln>
        </p:spPr>
      </p:pic>
      <p:pic>
        <p:nvPicPr>
          <p:cNvPr id="138" name="Google Shape;138;g265e51661d7_0_0"/>
          <p:cNvPicPr preferRelativeResize="0"/>
          <p:nvPr/>
        </p:nvPicPr>
        <p:blipFill rotWithShape="1">
          <a:blip r:embed="rId4">
            <a:alphaModFix/>
          </a:blip>
          <a:srcRect b="49621" l="0" r="0" t="10918"/>
          <a:stretch/>
        </p:blipFill>
        <p:spPr>
          <a:xfrm>
            <a:off x="4832400" y="1155025"/>
            <a:ext cx="4079970" cy="348539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3"/>
          <p:cNvSpPr txBox="1"/>
          <p:nvPr>
            <p:ph type="title"/>
          </p:nvPr>
        </p:nvSpPr>
        <p:spPr>
          <a:xfrm>
            <a:off x="311700" y="367700"/>
            <a:ext cx="85206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u="sng"/>
              <a:t>Bronco</a:t>
            </a:r>
            <a:r>
              <a:rPr lang="en" u="sng"/>
              <a:t> Softball</a:t>
            </a:r>
            <a:endParaRPr u="sng"/>
          </a:p>
        </p:txBody>
      </p:sp>
      <p:sp>
        <p:nvSpPr>
          <p:cNvPr id="62" name="Google Shape;62;p3"/>
          <p:cNvSpPr txBox="1"/>
          <p:nvPr>
            <p:ph idx="1" type="body"/>
          </p:nvPr>
        </p:nvSpPr>
        <p:spPr>
          <a:xfrm>
            <a:off x="311700" y="847675"/>
            <a:ext cx="85206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lang="en">
                <a:solidFill>
                  <a:srgbClr val="000000"/>
                </a:solidFill>
              </a:rPr>
              <a:t>Coaches:</a:t>
            </a:r>
            <a:endParaRPr>
              <a:solidFill>
                <a:srgbClr val="000000"/>
              </a:solidFill>
            </a:endParaRPr>
          </a:p>
          <a:p>
            <a:pPr indent="0" lvl="0" marL="0" rtl="0" algn="l">
              <a:lnSpc>
                <a:spcPct val="115000"/>
              </a:lnSpc>
              <a:spcBef>
                <a:spcPts val="1600"/>
              </a:spcBef>
              <a:spcAft>
                <a:spcPts val="0"/>
              </a:spcAft>
              <a:buSzPts val="1800"/>
              <a:buNone/>
            </a:pPr>
            <a:r>
              <a:rPr lang="en">
                <a:solidFill>
                  <a:srgbClr val="000000"/>
                </a:solidFill>
              </a:rPr>
              <a:t>Kelsie McEachern	</a:t>
            </a:r>
            <a:r>
              <a:rPr lang="en" u="sng">
                <a:solidFill>
                  <a:schemeClr val="hlink"/>
                </a:solidFill>
                <a:hlinkClick r:id="rId3"/>
              </a:rPr>
              <a:t>kelsie.mceachern@bisd.net</a:t>
            </a:r>
            <a:endParaRPr>
              <a:solidFill>
                <a:srgbClr val="000000"/>
              </a:solidFill>
            </a:endParaRPr>
          </a:p>
          <a:p>
            <a:pPr indent="0" lvl="0" marL="0" rtl="0" algn="l">
              <a:lnSpc>
                <a:spcPct val="115000"/>
              </a:lnSpc>
              <a:spcBef>
                <a:spcPts val="1600"/>
              </a:spcBef>
              <a:spcAft>
                <a:spcPts val="0"/>
              </a:spcAft>
              <a:buSzPts val="1800"/>
              <a:buNone/>
            </a:pPr>
            <a:r>
              <a:rPr lang="en">
                <a:solidFill>
                  <a:srgbClr val="000000"/>
                </a:solidFill>
              </a:rPr>
              <a:t>Rachel Ripley		</a:t>
            </a:r>
            <a:r>
              <a:rPr lang="en" u="sng">
                <a:solidFill>
                  <a:schemeClr val="hlink"/>
                </a:solidFill>
                <a:hlinkClick r:id="rId4"/>
              </a:rPr>
              <a:t>rachel.ripley@bisd.net</a:t>
            </a:r>
            <a:endParaRPr>
              <a:solidFill>
                <a:srgbClr val="000000"/>
              </a:solidFill>
            </a:endParaRPr>
          </a:p>
          <a:p>
            <a:pPr indent="0" lvl="0" marL="0" rtl="0" algn="l">
              <a:lnSpc>
                <a:spcPct val="115000"/>
              </a:lnSpc>
              <a:spcBef>
                <a:spcPts val="1600"/>
              </a:spcBef>
              <a:spcAft>
                <a:spcPts val="0"/>
              </a:spcAft>
              <a:buSzPts val="1800"/>
              <a:buNone/>
            </a:pPr>
            <a:r>
              <a:rPr lang="en">
                <a:solidFill>
                  <a:srgbClr val="000000"/>
                </a:solidFill>
              </a:rPr>
              <a:t>Jeremiah Adams		</a:t>
            </a:r>
            <a:r>
              <a:rPr lang="en" u="sng">
                <a:solidFill>
                  <a:schemeClr val="hlink"/>
                </a:solidFill>
                <a:hlinkClick r:id="rId5"/>
              </a:rPr>
              <a:t>jeremiah.adams@bisd.net</a:t>
            </a:r>
            <a:endParaRPr>
              <a:solidFill>
                <a:srgbClr val="000000"/>
              </a:solidFill>
            </a:endParaRPr>
          </a:p>
          <a:p>
            <a:pPr indent="0" lvl="0" marL="0" rtl="0" algn="l">
              <a:lnSpc>
                <a:spcPct val="115000"/>
              </a:lnSpc>
              <a:spcBef>
                <a:spcPts val="1600"/>
              </a:spcBef>
              <a:spcAft>
                <a:spcPts val="0"/>
              </a:spcAft>
              <a:buSzPts val="1800"/>
              <a:buNone/>
            </a:pPr>
            <a:r>
              <a:rPr lang="en" sz="1500">
                <a:solidFill>
                  <a:srgbClr val="000000"/>
                </a:solidFill>
              </a:rPr>
              <a:t>Twitter or X:		Lake Belton Bronco Softball @LBBroncosSB			</a:t>
            </a:r>
            <a:endParaRPr sz="1500">
              <a:solidFill>
                <a:srgbClr val="000000"/>
              </a:solidFill>
            </a:endParaRPr>
          </a:p>
          <a:p>
            <a:pPr indent="0" lvl="0" marL="0" rtl="0" algn="l">
              <a:lnSpc>
                <a:spcPct val="115000"/>
              </a:lnSpc>
              <a:spcBef>
                <a:spcPts val="1600"/>
              </a:spcBef>
              <a:spcAft>
                <a:spcPts val="0"/>
              </a:spcAft>
              <a:buSzPts val="1800"/>
              <a:buNone/>
            </a:pPr>
            <a:r>
              <a:rPr lang="en" sz="1500">
                <a:solidFill>
                  <a:srgbClr val="000000"/>
                </a:solidFill>
              </a:rPr>
              <a:t>Sports You:		Next Page</a:t>
            </a:r>
            <a:endParaRPr sz="1500">
              <a:solidFill>
                <a:srgbClr val="000000"/>
              </a:solidFill>
            </a:endParaRPr>
          </a:p>
          <a:p>
            <a:pPr indent="0" lvl="0" marL="0" rtl="0" algn="l">
              <a:lnSpc>
                <a:spcPct val="115000"/>
              </a:lnSpc>
              <a:spcBef>
                <a:spcPts val="1600"/>
              </a:spcBef>
              <a:spcAft>
                <a:spcPts val="0"/>
              </a:spcAft>
              <a:buSzPts val="1800"/>
              <a:buNone/>
            </a:pPr>
            <a:r>
              <a:rPr lang="en" sz="1500">
                <a:solidFill>
                  <a:srgbClr val="000000"/>
                </a:solidFill>
              </a:rPr>
              <a:t>GameChanger:		Lake Belton Varsity Broncos &amp; Lake Belton Junior Varsity Broncos 		</a:t>
            </a:r>
            <a:endParaRPr sz="1500">
              <a:solidFill>
                <a:srgbClr val="000000"/>
              </a:solidFill>
            </a:endParaRPr>
          </a:p>
        </p:txBody>
      </p:sp>
      <p:cxnSp>
        <p:nvCxnSpPr>
          <p:cNvPr id="63" name="Google Shape;63;p3"/>
          <p:cNvCxnSpPr/>
          <p:nvPr/>
        </p:nvCxnSpPr>
        <p:spPr>
          <a:xfrm>
            <a:off x="311700" y="2912875"/>
            <a:ext cx="8520600" cy="0"/>
          </a:xfrm>
          <a:prstGeom prst="straightConnector1">
            <a:avLst/>
          </a:prstGeom>
          <a:noFill/>
          <a:ln cap="flat" cmpd="sng" w="38100">
            <a:solidFill>
              <a:srgbClr val="000000"/>
            </a:solidFill>
            <a:prstDash val="solid"/>
            <a:round/>
            <a:headEnd len="sm" w="sm" type="none"/>
            <a:tailEnd len="sm" w="sm" type="none"/>
          </a:ln>
        </p:spPr>
      </p:cxnSp>
      <p:pic>
        <p:nvPicPr>
          <p:cNvPr id="64" name="Google Shape;64;p3"/>
          <p:cNvPicPr preferRelativeResize="0"/>
          <p:nvPr/>
        </p:nvPicPr>
        <p:blipFill>
          <a:blip r:embed="rId6">
            <a:alphaModFix amt="25000"/>
          </a:blip>
          <a:stretch>
            <a:fillRect/>
          </a:stretch>
        </p:blipFill>
        <p:spPr>
          <a:xfrm>
            <a:off x="1762597" y="702222"/>
            <a:ext cx="5618800" cy="37390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pic>
        <p:nvPicPr>
          <p:cNvPr id="69" name="Google Shape;69;p4"/>
          <p:cNvPicPr preferRelativeResize="0"/>
          <p:nvPr/>
        </p:nvPicPr>
        <p:blipFill>
          <a:blip r:embed="rId3">
            <a:alphaModFix/>
          </a:blip>
          <a:stretch>
            <a:fillRect/>
          </a:stretch>
        </p:blipFill>
        <p:spPr>
          <a:xfrm>
            <a:off x="2640988" y="189475"/>
            <a:ext cx="3862019" cy="483870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u="sng"/>
              <a:t>Parent &amp; Coach Relationship</a:t>
            </a:r>
            <a:endParaRPr u="sng"/>
          </a:p>
        </p:txBody>
      </p:sp>
      <p:sp>
        <p:nvSpPr>
          <p:cNvPr id="75" name="Google Shape;75;p5"/>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b="1" lang="en" sz="1400">
                <a:solidFill>
                  <a:srgbClr val="000000"/>
                </a:solidFill>
              </a:rPr>
              <a:t>Forms of Communication:</a:t>
            </a:r>
            <a:endParaRPr b="1" sz="1400">
              <a:solidFill>
                <a:srgbClr val="000000"/>
              </a:solidFill>
            </a:endParaRPr>
          </a:p>
          <a:p>
            <a:pPr indent="-304800" lvl="0" marL="457200" rtl="0" algn="l">
              <a:lnSpc>
                <a:spcPct val="100000"/>
              </a:lnSpc>
              <a:spcBef>
                <a:spcPts val="1600"/>
              </a:spcBef>
              <a:spcAft>
                <a:spcPts val="0"/>
              </a:spcAft>
              <a:buClr>
                <a:srgbClr val="000000"/>
              </a:buClr>
              <a:buSzPts val="1200"/>
              <a:buChar char="●"/>
            </a:pPr>
            <a:r>
              <a:rPr lang="en" sz="1200">
                <a:solidFill>
                  <a:srgbClr val="000000"/>
                </a:solidFill>
              </a:rPr>
              <a:t>Coach telling player</a:t>
            </a:r>
            <a:endParaRPr sz="1200">
              <a:solidFill>
                <a:srgbClr val="000000"/>
              </a:solidFill>
            </a:endParaRPr>
          </a:p>
          <a:p>
            <a:pPr indent="-304800" lvl="0" marL="457200" rtl="0" algn="l">
              <a:lnSpc>
                <a:spcPct val="100000"/>
              </a:lnSpc>
              <a:spcBef>
                <a:spcPts val="0"/>
              </a:spcBef>
              <a:spcAft>
                <a:spcPts val="0"/>
              </a:spcAft>
              <a:buClr>
                <a:srgbClr val="000000"/>
              </a:buClr>
              <a:buSzPts val="1200"/>
              <a:buChar char="●"/>
            </a:pPr>
            <a:r>
              <a:rPr lang="en" sz="1200">
                <a:solidFill>
                  <a:srgbClr val="000000"/>
                </a:solidFill>
              </a:rPr>
              <a:t>Sports You</a:t>
            </a:r>
            <a:endParaRPr sz="1200">
              <a:solidFill>
                <a:srgbClr val="000000"/>
              </a:solidFill>
            </a:endParaRPr>
          </a:p>
          <a:p>
            <a:pPr indent="-304800" lvl="0" marL="457200" rtl="0" algn="l">
              <a:lnSpc>
                <a:spcPct val="100000"/>
              </a:lnSpc>
              <a:spcBef>
                <a:spcPts val="0"/>
              </a:spcBef>
              <a:spcAft>
                <a:spcPts val="0"/>
              </a:spcAft>
              <a:buClr>
                <a:srgbClr val="000000"/>
              </a:buClr>
              <a:buSzPts val="1200"/>
              <a:buChar char="●"/>
            </a:pPr>
            <a:r>
              <a:rPr lang="en" sz="1200">
                <a:solidFill>
                  <a:srgbClr val="000000"/>
                </a:solidFill>
              </a:rPr>
              <a:t>Twitter</a:t>
            </a:r>
            <a:endParaRPr sz="1200">
              <a:solidFill>
                <a:srgbClr val="000000"/>
              </a:solidFill>
            </a:endParaRPr>
          </a:p>
          <a:p>
            <a:pPr indent="-304800" lvl="0" marL="457200" rtl="0" algn="l">
              <a:lnSpc>
                <a:spcPct val="100000"/>
              </a:lnSpc>
              <a:spcBef>
                <a:spcPts val="0"/>
              </a:spcBef>
              <a:spcAft>
                <a:spcPts val="0"/>
              </a:spcAft>
              <a:buClr>
                <a:srgbClr val="000000"/>
              </a:buClr>
              <a:buSzPts val="1200"/>
              <a:buChar char="●"/>
            </a:pPr>
            <a:r>
              <a:rPr lang="en" sz="1200">
                <a:solidFill>
                  <a:srgbClr val="000000"/>
                </a:solidFill>
              </a:rPr>
              <a:t>Parent/Coach Meetings</a:t>
            </a:r>
            <a:endParaRPr sz="1200">
              <a:solidFill>
                <a:srgbClr val="000000"/>
              </a:solidFill>
            </a:endParaRPr>
          </a:p>
          <a:p>
            <a:pPr indent="-304800" lvl="0" marL="457200" rtl="0" algn="l">
              <a:lnSpc>
                <a:spcPct val="100000"/>
              </a:lnSpc>
              <a:spcBef>
                <a:spcPts val="0"/>
              </a:spcBef>
              <a:spcAft>
                <a:spcPts val="0"/>
              </a:spcAft>
              <a:buClr>
                <a:srgbClr val="000000"/>
              </a:buClr>
              <a:buSzPts val="1200"/>
              <a:buChar char="●"/>
            </a:pPr>
            <a:r>
              <a:rPr lang="en" sz="1200">
                <a:solidFill>
                  <a:srgbClr val="000000"/>
                </a:solidFill>
              </a:rPr>
              <a:t>Email</a:t>
            </a:r>
            <a:endParaRPr sz="1200">
              <a:solidFill>
                <a:srgbClr val="000000"/>
              </a:solidFill>
            </a:endParaRPr>
          </a:p>
          <a:p>
            <a:pPr indent="-304800" lvl="0" marL="457200" rtl="0" algn="l">
              <a:lnSpc>
                <a:spcPct val="100000"/>
              </a:lnSpc>
              <a:spcBef>
                <a:spcPts val="0"/>
              </a:spcBef>
              <a:spcAft>
                <a:spcPts val="0"/>
              </a:spcAft>
              <a:buClr>
                <a:srgbClr val="000000"/>
              </a:buClr>
              <a:buSzPts val="1200"/>
              <a:buChar char="●"/>
            </a:pPr>
            <a:r>
              <a:rPr lang="en" sz="1200">
                <a:solidFill>
                  <a:srgbClr val="000000"/>
                </a:solidFill>
              </a:rPr>
              <a:t>Athletic Website</a:t>
            </a:r>
            <a:endParaRPr sz="1200">
              <a:solidFill>
                <a:srgbClr val="000000"/>
              </a:solidFill>
            </a:endParaRPr>
          </a:p>
          <a:p>
            <a:pPr indent="0" lvl="0" marL="0" rtl="0" algn="l">
              <a:lnSpc>
                <a:spcPct val="100000"/>
              </a:lnSpc>
              <a:spcBef>
                <a:spcPts val="1600"/>
              </a:spcBef>
              <a:spcAft>
                <a:spcPts val="0"/>
              </a:spcAft>
              <a:buSzPts val="1400"/>
              <a:buNone/>
            </a:pPr>
            <a:r>
              <a:rPr b="1" lang="en" sz="1400">
                <a:solidFill>
                  <a:srgbClr val="000000"/>
                </a:solidFill>
              </a:rPr>
              <a:t>Types of Information you will receive from coaches:</a:t>
            </a:r>
            <a:endParaRPr b="1" sz="1400">
              <a:solidFill>
                <a:srgbClr val="000000"/>
              </a:solidFill>
            </a:endParaRPr>
          </a:p>
          <a:p>
            <a:pPr indent="-304800" lvl="0" marL="457200" rtl="0" algn="l">
              <a:lnSpc>
                <a:spcPct val="100000"/>
              </a:lnSpc>
              <a:spcBef>
                <a:spcPts val="1600"/>
              </a:spcBef>
              <a:spcAft>
                <a:spcPts val="0"/>
              </a:spcAft>
              <a:buClr>
                <a:srgbClr val="000000"/>
              </a:buClr>
              <a:buSzPts val="1200"/>
              <a:buChar char="●"/>
            </a:pPr>
            <a:r>
              <a:rPr lang="en" sz="1200">
                <a:solidFill>
                  <a:srgbClr val="000000"/>
                </a:solidFill>
              </a:rPr>
              <a:t>Expectations of your child as a player</a:t>
            </a:r>
            <a:endParaRPr sz="1200">
              <a:solidFill>
                <a:srgbClr val="000000"/>
              </a:solidFill>
            </a:endParaRPr>
          </a:p>
          <a:p>
            <a:pPr indent="-304800" lvl="0" marL="457200" rtl="0" algn="l">
              <a:lnSpc>
                <a:spcPct val="100000"/>
              </a:lnSpc>
              <a:spcBef>
                <a:spcPts val="0"/>
              </a:spcBef>
              <a:spcAft>
                <a:spcPts val="0"/>
              </a:spcAft>
              <a:buClr>
                <a:srgbClr val="000000"/>
              </a:buClr>
              <a:buSzPts val="1200"/>
              <a:buChar char="●"/>
            </a:pPr>
            <a:r>
              <a:rPr lang="en" sz="1200">
                <a:solidFill>
                  <a:srgbClr val="000000"/>
                </a:solidFill>
              </a:rPr>
              <a:t>Practice times and dates</a:t>
            </a:r>
            <a:endParaRPr sz="1200">
              <a:solidFill>
                <a:srgbClr val="000000"/>
              </a:solidFill>
            </a:endParaRPr>
          </a:p>
          <a:p>
            <a:pPr indent="-304800" lvl="0" marL="457200" rtl="0" algn="l">
              <a:lnSpc>
                <a:spcPct val="100000"/>
              </a:lnSpc>
              <a:spcBef>
                <a:spcPts val="0"/>
              </a:spcBef>
              <a:spcAft>
                <a:spcPts val="0"/>
              </a:spcAft>
              <a:buClr>
                <a:srgbClr val="000000"/>
              </a:buClr>
              <a:buSzPts val="1200"/>
              <a:buChar char="●"/>
            </a:pPr>
            <a:r>
              <a:rPr lang="en" sz="1200">
                <a:solidFill>
                  <a:srgbClr val="000000"/>
                </a:solidFill>
              </a:rPr>
              <a:t>Team requirements</a:t>
            </a:r>
            <a:endParaRPr sz="1200">
              <a:solidFill>
                <a:srgbClr val="000000"/>
              </a:solidFill>
            </a:endParaRPr>
          </a:p>
          <a:p>
            <a:pPr indent="-304800" lvl="0" marL="457200" rtl="0" algn="l">
              <a:lnSpc>
                <a:spcPct val="100000"/>
              </a:lnSpc>
              <a:spcBef>
                <a:spcPts val="0"/>
              </a:spcBef>
              <a:spcAft>
                <a:spcPts val="0"/>
              </a:spcAft>
              <a:buClr>
                <a:srgbClr val="000000"/>
              </a:buClr>
              <a:buSzPts val="1200"/>
              <a:buChar char="●"/>
            </a:pPr>
            <a:r>
              <a:rPr lang="en" sz="1200">
                <a:solidFill>
                  <a:srgbClr val="000000"/>
                </a:solidFill>
              </a:rPr>
              <a:t>Team rules &amp; guidelines</a:t>
            </a:r>
            <a:endParaRPr sz="1200">
              <a:solidFill>
                <a:srgbClr val="000000"/>
              </a:solidFill>
            </a:endParaRPr>
          </a:p>
          <a:p>
            <a:pPr indent="-304800" lvl="0" marL="457200" rtl="0" algn="l">
              <a:lnSpc>
                <a:spcPct val="100000"/>
              </a:lnSpc>
              <a:spcBef>
                <a:spcPts val="0"/>
              </a:spcBef>
              <a:spcAft>
                <a:spcPts val="0"/>
              </a:spcAft>
              <a:buClr>
                <a:srgbClr val="000000"/>
              </a:buClr>
              <a:buSzPts val="1200"/>
              <a:buChar char="●"/>
            </a:pPr>
            <a:r>
              <a:rPr lang="en" sz="1200">
                <a:solidFill>
                  <a:srgbClr val="000000"/>
                </a:solidFill>
              </a:rPr>
              <a:t>Game times and locations and all changes that may arise</a:t>
            </a:r>
            <a:endParaRPr sz="1200">
              <a:solidFill>
                <a:srgbClr val="000000"/>
              </a:solidFill>
            </a:endParaRPr>
          </a:p>
          <a:p>
            <a:pPr indent="0" lvl="0" marL="457200" rtl="0" algn="l">
              <a:lnSpc>
                <a:spcPct val="100000"/>
              </a:lnSpc>
              <a:spcBef>
                <a:spcPts val="1600"/>
              </a:spcBef>
              <a:spcAft>
                <a:spcPts val="0"/>
              </a:spcAft>
              <a:buSzPts val="1400"/>
              <a:buNone/>
            </a:pPr>
            <a:r>
              <a:t/>
            </a:r>
            <a:endParaRPr sz="1200">
              <a:solidFill>
                <a:srgbClr val="000000"/>
              </a:solidFill>
            </a:endParaRPr>
          </a:p>
          <a:p>
            <a:pPr indent="0" lvl="0" marL="0" rtl="0" algn="l">
              <a:lnSpc>
                <a:spcPct val="100000"/>
              </a:lnSpc>
              <a:spcBef>
                <a:spcPts val="1600"/>
              </a:spcBef>
              <a:spcAft>
                <a:spcPts val="0"/>
              </a:spcAft>
              <a:buSzPts val="1400"/>
              <a:buNone/>
            </a:pPr>
            <a:r>
              <a:t/>
            </a:r>
            <a:endParaRPr>
              <a:solidFill>
                <a:srgbClr val="000000"/>
              </a:solidFill>
            </a:endParaRPr>
          </a:p>
          <a:p>
            <a:pPr indent="0" lvl="0" marL="0" rtl="0" algn="l">
              <a:lnSpc>
                <a:spcPct val="115000"/>
              </a:lnSpc>
              <a:spcBef>
                <a:spcPts val="1600"/>
              </a:spcBef>
              <a:spcAft>
                <a:spcPts val="0"/>
              </a:spcAft>
              <a:buSzPts val="1400"/>
              <a:buNone/>
            </a:pPr>
            <a:r>
              <a:t/>
            </a:r>
            <a:endParaRPr>
              <a:solidFill>
                <a:srgbClr val="000000"/>
              </a:solidFill>
            </a:endParaRPr>
          </a:p>
          <a:p>
            <a:pPr indent="0" lvl="0" marL="0" rtl="0" algn="l">
              <a:lnSpc>
                <a:spcPct val="115000"/>
              </a:lnSpc>
              <a:spcBef>
                <a:spcPts val="1600"/>
              </a:spcBef>
              <a:spcAft>
                <a:spcPts val="1600"/>
              </a:spcAft>
              <a:buSzPts val="1400"/>
              <a:buNone/>
            </a:pPr>
            <a:r>
              <a:t/>
            </a:r>
            <a:endParaRPr b="1">
              <a:solidFill>
                <a:srgbClr val="000000"/>
              </a:solidFill>
            </a:endParaRPr>
          </a:p>
        </p:txBody>
      </p:sp>
      <p:sp>
        <p:nvSpPr>
          <p:cNvPr id="76" name="Google Shape;76;p5"/>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a:solidFill>
                  <a:schemeClr val="dk1"/>
                </a:solidFill>
              </a:rPr>
              <a:t>Types of Information coaches need from parents:</a:t>
            </a:r>
            <a:endParaRPr b="1">
              <a:solidFill>
                <a:schemeClr val="dk1"/>
              </a:solidFill>
            </a:endParaRPr>
          </a:p>
          <a:p>
            <a:pPr indent="-304800" lvl="0" marL="457200" rtl="0" algn="l">
              <a:lnSpc>
                <a:spcPct val="100000"/>
              </a:lnSpc>
              <a:spcBef>
                <a:spcPts val="1600"/>
              </a:spcBef>
              <a:spcAft>
                <a:spcPts val="0"/>
              </a:spcAft>
              <a:buClr>
                <a:schemeClr val="dk1"/>
              </a:buClr>
              <a:buSzPts val="1200"/>
              <a:buChar char="●"/>
            </a:pPr>
            <a:r>
              <a:rPr lang="en" sz="1200">
                <a:solidFill>
                  <a:schemeClr val="dk1"/>
                </a:solidFill>
              </a:rPr>
              <a:t>Information on illness or injury - - this will need to be relayed to the athletic trainer</a:t>
            </a:r>
            <a:endParaRPr sz="1200">
              <a:solidFill>
                <a:schemeClr val="dk1"/>
              </a:solidFill>
            </a:endParaRPr>
          </a:p>
          <a:p>
            <a:pPr indent="-304800" lvl="0" marL="457200" rtl="0" algn="l">
              <a:lnSpc>
                <a:spcPct val="100000"/>
              </a:lnSpc>
              <a:spcBef>
                <a:spcPts val="0"/>
              </a:spcBef>
              <a:spcAft>
                <a:spcPts val="0"/>
              </a:spcAft>
              <a:buClr>
                <a:schemeClr val="dk1"/>
              </a:buClr>
              <a:buSzPts val="1200"/>
              <a:buChar char="●"/>
            </a:pPr>
            <a:r>
              <a:rPr lang="en" sz="1200">
                <a:solidFill>
                  <a:schemeClr val="dk1"/>
                </a:solidFill>
              </a:rPr>
              <a:t>Notification of scheduling conflicts</a:t>
            </a:r>
            <a:endParaRPr sz="1200">
              <a:solidFill>
                <a:schemeClr val="dk1"/>
              </a:solidFill>
            </a:endParaRPr>
          </a:p>
          <a:p>
            <a:pPr indent="-304800" lvl="0" marL="457200" rtl="0" algn="l">
              <a:lnSpc>
                <a:spcPct val="100000"/>
              </a:lnSpc>
              <a:spcBef>
                <a:spcPts val="0"/>
              </a:spcBef>
              <a:spcAft>
                <a:spcPts val="0"/>
              </a:spcAft>
              <a:buClr>
                <a:schemeClr val="dk1"/>
              </a:buClr>
              <a:buSzPts val="1200"/>
              <a:buChar char="●"/>
            </a:pPr>
            <a:r>
              <a:rPr lang="en" sz="1200">
                <a:solidFill>
                  <a:schemeClr val="dk1"/>
                </a:solidFill>
              </a:rPr>
              <a:t>Concerns that you have should be expressed to the softball staff first.</a:t>
            </a:r>
            <a:endParaRPr sz="1200">
              <a:solidFill>
                <a:schemeClr val="dk1"/>
              </a:solidFill>
            </a:endParaRPr>
          </a:p>
          <a:p>
            <a:pPr indent="0" lvl="0" marL="0" rtl="0" algn="l">
              <a:lnSpc>
                <a:spcPct val="100000"/>
              </a:lnSpc>
              <a:spcBef>
                <a:spcPts val="1600"/>
              </a:spcBef>
              <a:spcAft>
                <a:spcPts val="0"/>
              </a:spcAft>
              <a:buSzPts val="1400"/>
              <a:buNone/>
            </a:pPr>
            <a:r>
              <a:rPr b="1" lang="en">
                <a:solidFill>
                  <a:schemeClr val="dk1"/>
                </a:solidFill>
              </a:rPr>
              <a:t>Appropriate steps to resolve conflicts:</a:t>
            </a:r>
            <a:endParaRPr b="1">
              <a:solidFill>
                <a:schemeClr val="dk1"/>
              </a:solidFill>
            </a:endParaRPr>
          </a:p>
          <a:p>
            <a:pPr indent="0" lvl="0" marL="0" rtl="0" algn="ctr">
              <a:lnSpc>
                <a:spcPct val="100000"/>
              </a:lnSpc>
              <a:spcBef>
                <a:spcPts val="1600"/>
              </a:spcBef>
              <a:spcAft>
                <a:spcPts val="0"/>
              </a:spcAft>
              <a:buSzPts val="1400"/>
              <a:buNone/>
            </a:pPr>
            <a:r>
              <a:rPr b="1" lang="en" sz="1200">
                <a:solidFill>
                  <a:schemeClr val="dk1"/>
                </a:solidFill>
              </a:rPr>
              <a:t>24 Hour Rule after Game</a:t>
            </a:r>
            <a:endParaRPr b="1" sz="1200">
              <a:solidFill>
                <a:schemeClr val="dk1"/>
              </a:solidFill>
            </a:endParaRPr>
          </a:p>
          <a:p>
            <a:pPr indent="-304800" lvl="0" marL="457200" rtl="0" algn="l">
              <a:lnSpc>
                <a:spcPct val="100000"/>
              </a:lnSpc>
              <a:spcBef>
                <a:spcPts val="1600"/>
              </a:spcBef>
              <a:spcAft>
                <a:spcPts val="0"/>
              </a:spcAft>
              <a:buClr>
                <a:schemeClr val="dk1"/>
              </a:buClr>
              <a:buSzPts val="1200"/>
              <a:buChar char="●"/>
            </a:pPr>
            <a:r>
              <a:rPr lang="en" sz="1200">
                <a:solidFill>
                  <a:schemeClr val="dk1"/>
                </a:solidFill>
              </a:rPr>
              <a:t>1st Step: Talk to your daughter</a:t>
            </a:r>
            <a:endParaRPr sz="1200">
              <a:solidFill>
                <a:schemeClr val="dk1"/>
              </a:solidFill>
            </a:endParaRPr>
          </a:p>
          <a:p>
            <a:pPr indent="-304800" lvl="0" marL="457200" rtl="0" algn="l">
              <a:lnSpc>
                <a:spcPct val="100000"/>
              </a:lnSpc>
              <a:spcBef>
                <a:spcPts val="0"/>
              </a:spcBef>
              <a:spcAft>
                <a:spcPts val="0"/>
              </a:spcAft>
              <a:buClr>
                <a:schemeClr val="dk1"/>
              </a:buClr>
              <a:buSzPts val="1200"/>
              <a:buChar char="●"/>
            </a:pPr>
            <a:r>
              <a:rPr lang="en" sz="1200">
                <a:solidFill>
                  <a:schemeClr val="dk1"/>
                </a:solidFill>
              </a:rPr>
              <a:t>2nd Step: Coach &amp; Player Conference Scheduled</a:t>
            </a:r>
            <a:endParaRPr sz="1200">
              <a:solidFill>
                <a:schemeClr val="dk1"/>
              </a:solidFill>
            </a:endParaRPr>
          </a:p>
          <a:p>
            <a:pPr indent="-304800" lvl="0" marL="457200" rtl="0" algn="l">
              <a:lnSpc>
                <a:spcPct val="100000"/>
              </a:lnSpc>
              <a:spcBef>
                <a:spcPts val="0"/>
              </a:spcBef>
              <a:spcAft>
                <a:spcPts val="0"/>
              </a:spcAft>
              <a:buClr>
                <a:schemeClr val="dk1"/>
              </a:buClr>
              <a:buSzPts val="1200"/>
              <a:buChar char="●"/>
            </a:pPr>
            <a:r>
              <a:rPr lang="en" sz="1200">
                <a:solidFill>
                  <a:schemeClr val="dk1"/>
                </a:solidFill>
              </a:rPr>
              <a:t>3rd Step: Meeting with Coach/Player/Parent</a:t>
            </a:r>
            <a:endParaRPr sz="1200">
              <a:solidFill>
                <a:schemeClr val="dk1"/>
              </a:solidFill>
            </a:endParaRPr>
          </a:p>
          <a:p>
            <a:pPr indent="-304800" lvl="0" marL="457200" rtl="0" algn="l">
              <a:lnSpc>
                <a:spcPct val="100000"/>
              </a:lnSpc>
              <a:spcBef>
                <a:spcPts val="0"/>
              </a:spcBef>
              <a:spcAft>
                <a:spcPts val="0"/>
              </a:spcAft>
              <a:buClr>
                <a:schemeClr val="dk1"/>
              </a:buClr>
              <a:buSzPts val="1200"/>
              <a:buChar char="●"/>
            </a:pPr>
            <a:r>
              <a:rPr lang="en" sz="1200">
                <a:solidFill>
                  <a:schemeClr val="dk1"/>
                </a:solidFill>
              </a:rPr>
              <a:t>4th Step: Meeting with Coach/Parent/Coordinator</a:t>
            </a:r>
            <a:endParaRPr sz="1200">
              <a:solidFill>
                <a:schemeClr val="dk1"/>
              </a:solidFill>
            </a:endParaRPr>
          </a:p>
        </p:txBody>
      </p:sp>
      <p:pic>
        <p:nvPicPr>
          <p:cNvPr id="77" name="Google Shape;77;p5"/>
          <p:cNvPicPr preferRelativeResize="0"/>
          <p:nvPr/>
        </p:nvPicPr>
        <p:blipFill>
          <a:blip r:embed="rId3">
            <a:alphaModFix amt="25000"/>
          </a:blip>
          <a:stretch>
            <a:fillRect/>
          </a:stretch>
        </p:blipFill>
        <p:spPr>
          <a:xfrm>
            <a:off x="1762597" y="702222"/>
            <a:ext cx="5618800" cy="37390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6"/>
          <p:cNvSpPr txBox="1"/>
          <p:nvPr>
            <p:ph type="title"/>
          </p:nvPr>
        </p:nvSpPr>
        <p:spPr>
          <a:xfrm>
            <a:off x="311700" y="292625"/>
            <a:ext cx="85206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u="sng"/>
              <a:t>Parent &amp; Coach Relationship</a:t>
            </a:r>
            <a:endParaRPr u="sng"/>
          </a:p>
        </p:txBody>
      </p:sp>
      <p:sp>
        <p:nvSpPr>
          <p:cNvPr id="83" name="Google Shape;83;p6"/>
          <p:cNvSpPr txBox="1"/>
          <p:nvPr>
            <p:ph idx="1" type="body"/>
          </p:nvPr>
        </p:nvSpPr>
        <p:spPr>
          <a:xfrm>
            <a:off x="311700" y="1000075"/>
            <a:ext cx="39999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400"/>
              <a:buNone/>
            </a:pPr>
            <a:r>
              <a:rPr b="1" lang="en">
                <a:solidFill>
                  <a:srgbClr val="000000"/>
                </a:solidFill>
              </a:rPr>
              <a:t>Appropriate issues that will be discussed with the coaches:</a:t>
            </a:r>
            <a:endParaRPr b="1">
              <a:solidFill>
                <a:srgbClr val="000000"/>
              </a:solidFill>
            </a:endParaRPr>
          </a:p>
          <a:p>
            <a:pPr indent="-304800" lvl="0" marL="457200" rtl="0" algn="l">
              <a:lnSpc>
                <a:spcPct val="115000"/>
              </a:lnSpc>
              <a:spcBef>
                <a:spcPts val="1600"/>
              </a:spcBef>
              <a:spcAft>
                <a:spcPts val="0"/>
              </a:spcAft>
              <a:buClr>
                <a:srgbClr val="000000"/>
              </a:buClr>
              <a:buSzPts val="1200"/>
              <a:buChar char="●"/>
            </a:pPr>
            <a:r>
              <a:rPr lang="en" sz="1200">
                <a:solidFill>
                  <a:srgbClr val="000000"/>
                </a:solidFill>
              </a:rPr>
              <a:t>The treatment of your daughter; </a:t>
            </a:r>
            <a:r>
              <a:rPr b="1" lang="en" sz="1200">
                <a:solidFill>
                  <a:srgbClr val="000000"/>
                </a:solidFill>
              </a:rPr>
              <a:t>ONLY YOUR DAUGHTER</a:t>
            </a:r>
            <a:endParaRPr b="1" sz="1200">
              <a:solidFill>
                <a:srgbClr val="000000"/>
              </a:solidFill>
            </a:endParaRPr>
          </a:p>
          <a:p>
            <a:pPr indent="-304800" lvl="0" marL="457200" rtl="0" algn="l">
              <a:lnSpc>
                <a:spcPct val="115000"/>
              </a:lnSpc>
              <a:spcBef>
                <a:spcPts val="0"/>
              </a:spcBef>
              <a:spcAft>
                <a:spcPts val="0"/>
              </a:spcAft>
              <a:buClr>
                <a:srgbClr val="000000"/>
              </a:buClr>
              <a:buSzPts val="1200"/>
              <a:buChar char="●"/>
            </a:pPr>
            <a:r>
              <a:rPr lang="en" sz="1200">
                <a:solidFill>
                  <a:srgbClr val="000000"/>
                </a:solidFill>
              </a:rPr>
              <a:t>Ways that can help your child improve</a:t>
            </a:r>
            <a:endParaRPr sz="1200">
              <a:solidFill>
                <a:srgbClr val="000000"/>
              </a:solidFill>
            </a:endParaRPr>
          </a:p>
          <a:p>
            <a:pPr indent="-304800" lvl="0" marL="457200" rtl="0" algn="l">
              <a:lnSpc>
                <a:spcPct val="115000"/>
              </a:lnSpc>
              <a:spcBef>
                <a:spcPts val="0"/>
              </a:spcBef>
              <a:spcAft>
                <a:spcPts val="0"/>
              </a:spcAft>
              <a:buClr>
                <a:srgbClr val="000000"/>
              </a:buClr>
              <a:buSzPts val="1200"/>
              <a:buChar char="●"/>
            </a:pPr>
            <a:r>
              <a:rPr lang="en" sz="1200">
                <a:solidFill>
                  <a:srgbClr val="000000"/>
                </a:solidFill>
              </a:rPr>
              <a:t>Concerns about your child’s behavior</a:t>
            </a:r>
            <a:endParaRPr sz="1200">
              <a:solidFill>
                <a:srgbClr val="000000"/>
              </a:solidFill>
            </a:endParaRPr>
          </a:p>
          <a:p>
            <a:pPr indent="0" lvl="0" marL="0" rtl="0" algn="l">
              <a:lnSpc>
                <a:spcPct val="115000"/>
              </a:lnSpc>
              <a:spcBef>
                <a:spcPts val="1600"/>
              </a:spcBef>
              <a:spcAft>
                <a:spcPts val="0"/>
              </a:spcAft>
              <a:buSzPts val="1400"/>
              <a:buNone/>
            </a:pPr>
            <a:r>
              <a:rPr b="1" lang="en">
                <a:solidFill>
                  <a:srgbClr val="000000"/>
                </a:solidFill>
              </a:rPr>
              <a:t>Issues that will not be discussed with parents:</a:t>
            </a:r>
            <a:endParaRPr b="1">
              <a:solidFill>
                <a:srgbClr val="000000"/>
              </a:solidFill>
            </a:endParaRPr>
          </a:p>
          <a:p>
            <a:pPr indent="-304800" lvl="0" marL="457200" rtl="0" algn="l">
              <a:lnSpc>
                <a:spcPct val="115000"/>
              </a:lnSpc>
              <a:spcBef>
                <a:spcPts val="1600"/>
              </a:spcBef>
              <a:spcAft>
                <a:spcPts val="0"/>
              </a:spcAft>
              <a:buClr>
                <a:srgbClr val="000000"/>
              </a:buClr>
              <a:buSzPts val="1200"/>
              <a:buChar char="●"/>
            </a:pPr>
            <a:r>
              <a:rPr lang="en" sz="1200">
                <a:solidFill>
                  <a:srgbClr val="000000"/>
                </a:solidFill>
              </a:rPr>
              <a:t>Practice Organization</a:t>
            </a:r>
            <a:endParaRPr sz="1200">
              <a:solidFill>
                <a:srgbClr val="000000"/>
              </a:solidFill>
            </a:endParaRPr>
          </a:p>
          <a:p>
            <a:pPr indent="-304800" lvl="0" marL="457200" rtl="0" algn="l">
              <a:lnSpc>
                <a:spcPct val="115000"/>
              </a:lnSpc>
              <a:spcBef>
                <a:spcPts val="0"/>
              </a:spcBef>
              <a:spcAft>
                <a:spcPts val="0"/>
              </a:spcAft>
              <a:buClr>
                <a:srgbClr val="000000"/>
              </a:buClr>
              <a:buSzPts val="1200"/>
              <a:buChar char="●"/>
            </a:pPr>
            <a:r>
              <a:rPr lang="en" sz="1200">
                <a:solidFill>
                  <a:srgbClr val="000000"/>
                </a:solidFill>
              </a:rPr>
              <a:t>Other Student/Athletes</a:t>
            </a:r>
            <a:endParaRPr sz="1200">
              <a:solidFill>
                <a:srgbClr val="000000"/>
              </a:solidFill>
            </a:endParaRPr>
          </a:p>
          <a:p>
            <a:pPr indent="-304800" lvl="0" marL="457200" rtl="0" algn="l">
              <a:lnSpc>
                <a:spcPct val="115000"/>
              </a:lnSpc>
              <a:spcBef>
                <a:spcPts val="0"/>
              </a:spcBef>
              <a:spcAft>
                <a:spcPts val="0"/>
              </a:spcAft>
              <a:buClr>
                <a:srgbClr val="000000"/>
              </a:buClr>
              <a:buSzPts val="1200"/>
              <a:buChar char="●"/>
            </a:pPr>
            <a:r>
              <a:rPr lang="en" sz="1200">
                <a:solidFill>
                  <a:srgbClr val="000000"/>
                </a:solidFill>
              </a:rPr>
              <a:t>Team Strategy</a:t>
            </a:r>
            <a:endParaRPr sz="1200">
              <a:solidFill>
                <a:srgbClr val="000000"/>
              </a:solidFill>
            </a:endParaRPr>
          </a:p>
          <a:p>
            <a:pPr indent="-304800" lvl="0" marL="457200" rtl="0" algn="l">
              <a:lnSpc>
                <a:spcPct val="115000"/>
              </a:lnSpc>
              <a:spcBef>
                <a:spcPts val="0"/>
              </a:spcBef>
              <a:spcAft>
                <a:spcPts val="0"/>
              </a:spcAft>
              <a:buClr>
                <a:srgbClr val="000000"/>
              </a:buClr>
              <a:buSzPts val="1200"/>
              <a:buChar char="●"/>
            </a:pPr>
            <a:r>
              <a:rPr lang="en" sz="1200">
                <a:solidFill>
                  <a:srgbClr val="000000"/>
                </a:solidFill>
              </a:rPr>
              <a:t>Playing Time</a:t>
            </a:r>
            <a:endParaRPr sz="1200">
              <a:solidFill>
                <a:srgbClr val="000000"/>
              </a:solidFill>
            </a:endParaRPr>
          </a:p>
        </p:txBody>
      </p:sp>
      <p:sp>
        <p:nvSpPr>
          <p:cNvPr id="84" name="Google Shape;84;p6"/>
          <p:cNvSpPr txBox="1"/>
          <p:nvPr>
            <p:ph idx="2" type="body"/>
          </p:nvPr>
        </p:nvSpPr>
        <p:spPr>
          <a:xfrm>
            <a:off x="4832400" y="1000075"/>
            <a:ext cx="39999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400"/>
              <a:buNone/>
            </a:pPr>
            <a:r>
              <a:rPr b="1" lang="en">
                <a:solidFill>
                  <a:srgbClr val="000000"/>
                </a:solidFill>
              </a:rPr>
              <a:t>Parent Behavior Expectations:</a:t>
            </a:r>
            <a:endParaRPr b="1">
              <a:solidFill>
                <a:srgbClr val="000000"/>
              </a:solidFill>
            </a:endParaRPr>
          </a:p>
          <a:p>
            <a:pPr indent="-304800" lvl="0" marL="457200" rtl="0" algn="l">
              <a:lnSpc>
                <a:spcPct val="115000"/>
              </a:lnSpc>
              <a:spcBef>
                <a:spcPts val="1600"/>
              </a:spcBef>
              <a:spcAft>
                <a:spcPts val="0"/>
              </a:spcAft>
              <a:buClr>
                <a:srgbClr val="000000"/>
              </a:buClr>
              <a:buSzPts val="1200"/>
              <a:buChar char="●"/>
            </a:pPr>
            <a:r>
              <a:rPr lang="en" sz="1200">
                <a:solidFill>
                  <a:srgbClr val="000000"/>
                </a:solidFill>
              </a:rPr>
              <a:t>Emphasize a healthy work ethic concentrated on improved performance, not winning. Winning will come with skill improvement.</a:t>
            </a:r>
            <a:endParaRPr sz="1200">
              <a:solidFill>
                <a:srgbClr val="000000"/>
              </a:solidFill>
            </a:endParaRPr>
          </a:p>
          <a:p>
            <a:pPr indent="-304800" lvl="0" marL="457200" rtl="0" algn="l">
              <a:lnSpc>
                <a:spcPct val="115000"/>
              </a:lnSpc>
              <a:spcBef>
                <a:spcPts val="0"/>
              </a:spcBef>
              <a:spcAft>
                <a:spcPts val="0"/>
              </a:spcAft>
              <a:buClr>
                <a:srgbClr val="000000"/>
              </a:buClr>
              <a:buSzPts val="1200"/>
              <a:buChar char="●"/>
            </a:pPr>
            <a:r>
              <a:rPr lang="en" sz="1200">
                <a:solidFill>
                  <a:srgbClr val="000000"/>
                </a:solidFill>
              </a:rPr>
              <a:t>Embrace your daughter’s role in the softball program and build up the importance of everyone contributing to the best of their ability with their given role. </a:t>
            </a:r>
            <a:endParaRPr sz="1200">
              <a:solidFill>
                <a:srgbClr val="000000"/>
              </a:solidFill>
            </a:endParaRPr>
          </a:p>
          <a:p>
            <a:pPr indent="-304800" lvl="0" marL="457200" rtl="0" algn="l">
              <a:lnSpc>
                <a:spcPct val="115000"/>
              </a:lnSpc>
              <a:spcBef>
                <a:spcPts val="0"/>
              </a:spcBef>
              <a:spcAft>
                <a:spcPts val="0"/>
              </a:spcAft>
              <a:buClr>
                <a:srgbClr val="000000"/>
              </a:buClr>
              <a:buSzPts val="1200"/>
              <a:buChar char="●"/>
            </a:pPr>
            <a:r>
              <a:rPr lang="en" sz="1200">
                <a:solidFill>
                  <a:srgbClr val="000000"/>
                </a:solidFill>
              </a:rPr>
              <a:t>Maintain control of your emotions at all games and events.</a:t>
            </a:r>
            <a:endParaRPr sz="1200">
              <a:solidFill>
                <a:srgbClr val="000000"/>
              </a:solidFill>
            </a:endParaRPr>
          </a:p>
          <a:p>
            <a:pPr indent="-304800" lvl="0" marL="457200" rtl="0" algn="l">
              <a:lnSpc>
                <a:spcPct val="115000"/>
              </a:lnSpc>
              <a:spcBef>
                <a:spcPts val="0"/>
              </a:spcBef>
              <a:spcAft>
                <a:spcPts val="0"/>
              </a:spcAft>
              <a:buClr>
                <a:srgbClr val="000000"/>
              </a:buClr>
              <a:buSzPts val="1200"/>
              <a:buChar char="●"/>
            </a:pPr>
            <a:r>
              <a:rPr lang="en" sz="1200">
                <a:solidFill>
                  <a:srgbClr val="000000"/>
                </a:solidFill>
              </a:rPr>
              <a:t>Be a positive role model. Be a positive </a:t>
            </a:r>
            <a:r>
              <a:rPr b="1" lang="en" sz="1200">
                <a:solidFill>
                  <a:srgbClr val="000000"/>
                </a:solidFill>
              </a:rPr>
              <a:t>FAN.</a:t>
            </a:r>
            <a:endParaRPr b="1" sz="1200">
              <a:solidFill>
                <a:srgbClr val="000000"/>
              </a:solidFill>
            </a:endParaRPr>
          </a:p>
          <a:p>
            <a:pPr indent="-304800" lvl="0" marL="457200" rtl="0" algn="l">
              <a:lnSpc>
                <a:spcPct val="115000"/>
              </a:lnSpc>
              <a:spcBef>
                <a:spcPts val="0"/>
              </a:spcBef>
              <a:spcAft>
                <a:spcPts val="0"/>
              </a:spcAft>
              <a:buClr>
                <a:srgbClr val="000000"/>
              </a:buClr>
              <a:buSzPts val="1200"/>
              <a:buChar char="●"/>
            </a:pPr>
            <a:r>
              <a:rPr b="1" lang="en" sz="1200">
                <a:solidFill>
                  <a:srgbClr val="000000"/>
                </a:solidFill>
              </a:rPr>
              <a:t>DO NOT APPROACH A COACH OR PLAYER FROM THE STANDS WHILE THEY ARE INVOLVED IN A COMPETITION. (EVEN THE DUGOUT) </a:t>
            </a:r>
            <a:r>
              <a:rPr lang="en" sz="1200">
                <a:solidFill>
                  <a:srgbClr val="000000"/>
                </a:solidFill>
              </a:rPr>
              <a:t>This includes before and after games.</a:t>
            </a:r>
            <a:endParaRPr sz="1200">
              <a:solidFill>
                <a:srgbClr val="000000"/>
              </a:solidFill>
            </a:endParaRPr>
          </a:p>
          <a:p>
            <a:pPr indent="-304800" lvl="0" marL="457200" rtl="0" algn="l">
              <a:lnSpc>
                <a:spcPct val="115000"/>
              </a:lnSpc>
              <a:spcBef>
                <a:spcPts val="0"/>
              </a:spcBef>
              <a:spcAft>
                <a:spcPts val="0"/>
              </a:spcAft>
              <a:buClr>
                <a:srgbClr val="000000"/>
              </a:buClr>
              <a:buSzPts val="1200"/>
              <a:buChar char="●"/>
            </a:pPr>
            <a:r>
              <a:rPr lang="en" sz="1200">
                <a:solidFill>
                  <a:srgbClr val="000000"/>
                </a:solidFill>
              </a:rPr>
              <a:t>Do not enter the playing field, dugout, or bullpen area, unless your child is injured. </a:t>
            </a:r>
            <a:endParaRPr sz="1200">
              <a:solidFill>
                <a:srgbClr val="000000"/>
              </a:solidFill>
            </a:endParaRPr>
          </a:p>
        </p:txBody>
      </p:sp>
      <p:pic>
        <p:nvPicPr>
          <p:cNvPr id="85" name="Google Shape;85;p6"/>
          <p:cNvPicPr preferRelativeResize="0"/>
          <p:nvPr/>
        </p:nvPicPr>
        <p:blipFill>
          <a:blip r:embed="rId3">
            <a:alphaModFix amt="25000"/>
          </a:blip>
          <a:stretch>
            <a:fillRect/>
          </a:stretch>
        </p:blipFill>
        <p:spPr>
          <a:xfrm>
            <a:off x="1762597" y="702222"/>
            <a:ext cx="5618800" cy="37390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7"/>
          <p:cNvSpPr txBox="1"/>
          <p:nvPr>
            <p:ph type="title"/>
          </p:nvPr>
        </p:nvSpPr>
        <p:spPr>
          <a:xfrm>
            <a:off x="311700" y="216425"/>
            <a:ext cx="85206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u="sng"/>
              <a:t>Bronco</a:t>
            </a:r>
            <a:r>
              <a:rPr lang="en" u="sng"/>
              <a:t> Expectations</a:t>
            </a:r>
            <a:endParaRPr u="sng"/>
          </a:p>
        </p:txBody>
      </p:sp>
      <p:sp>
        <p:nvSpPr>
          <p:cNvPr id="91" name="Google Shape;91;p7"/>
          <p:cNvSpPr txBox="1"/>
          <p:nvPr>
            <p:ph idx="1" type="body"/>
          </p:nvPr>
        </p:nvSpPr>
        <p:spPr>
          <a:xfrm>
            <a:off x="311700" y="923875"/>
            <a:ext cx="39999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400"/>
              <a:buNone/>
            </a:pPr>
            <a:r>
              <a:rPr b="1" lang="en" sz="1200">
                <a:solidFill>
                  <a:srgbClr val="000000"/>
                </a:solidFill>
              </a:rPr>
              <a:t>School</a:t>
            </a:r>
            <a:endParaRPr b="1" sz="1200">
              <a:solidFill>
                <a:srgbClr val="000000"/>
              </a:solidFill>
            </a:endParaRPr>
          </a:p>
          <a:p>
            <a:pPr indent="-292100" lvl="0" marL="457200" rtl="0" algn="l">
              <a:lnSpc>
                <a:spcPct val="115000"/>
              </a:lnSpc>
              <a:spcBef>
                <a:spcPts val="1600"/>
              </a:spcBef>
              <a:spcAft>
                <a:spcPts val="0"/>
              </a:spcAft>
              <a:buClr>
                <a:srgbClr val="000000"/>
              </a:buClr>
              <a:buSzPts val="1000"/>
              <a:buChar char="●"/>
            </a:pPr>
            <a:r>
              <a:rPr b="1" lang="en" sz="1000">
                <a:solidFill>
                  <a:srgbClr val="000000"/>
                </a:solidFill>
              </a:rPr>
              <a:t>Players will attend all classes unless an excused note is approved from the office.</a:t>
            </a:r>
            <a:endParaRPr b="1" sz="1000">
              <a:solidFill>
                <a:srgbClr val="000000"/>
              </a:solidFill>
            </a:endParaRPr>
          </a:p>
          <a:p>
            <a:pPr indent="-292100" lvl="0" marL="457200" rtl="0" algn="l">
              <a:lnSpc>
                <a:spcPct val="115000"/>
              </a:lnSpc>
              <a:spcBef>
                <a:spcPts val="0"/>
              </a:spcBef>
              <a:spcAft>
                <a:spcPts val="0"/>
              </a:spcAft>
              <a:buClr>
                <a:srgbClr val="000000"/>
              </a:buClr>
              <a:buSzPts val="1000"/>
              <a:buChar char="●"/>
            </a:pPr>
            <a:r>
              <a:rPr b="1" lang="en" sz="1000">
                <a:solidFill>
                  <a:srgbClr val="000000"/>
                </a:solidFill>
              </a:rPr>
              <a:t>C’s are not our goal academically. WE WANT TO EXCEL IN THE CLASSROOM!</a:t>
            </a:r>
            <a:endParaRPr b="1" sz="1000">
              <a:solidFill>
                <a:srgbClr val="000000"/>
              </a:solidFill>
            </a:endParaRPr>
          </a:p>
          <a:p>
            <a:pPr indent="-292100" lvl="0" marL="457200" rtl="0" algn="l">
              <a:lnSpc>
                <a:spcPct val="115000"/>
              </a:lnSpc>
              <a:spcBef>
                <a:spcPts val="0"/>
              </a:spcBef>
              <a:spcAft>
                <a:spcPts val="0"/>
              </a:spcAft>
              <a:buClr>
                <a:srgbClr val="000000"/>
              </a:buClr>
              <a:buSzPts val="1000"/>
              <a:buChar char="●"/>
            </a:pPr>
            <a:r>
              <a:rPr b="1" lang="en" sz="1000">
                <a:solidFill>
                  <a:srgbClr val="000000"/>
                </a:solidFill>
              </a:rPr>
              <a:t>Poor behavior will not be tolerated on any part of campus. EX: ISS could result in extra conditioning or Game Suspension.</a:t>
            </a:r>
            <a:endParaRPr b="1" sz="1000">
              <a:solidFill>
                <a:srgbClr val="000000"/>
              </a:solidFill>
            </a:endParaRPr>
          </a:p>
          <a:p>
            <a:pPr indent="0" lvl="0" marL="0" rtl="0" algn="l">
              <a:lnSpc>
                <a:spcPct val="115000"/>
              </a:lnSpc>
              <a:spcBef>
                <a:spcPts val="1600"/>
              </a:spcBef>
              <a:spcAft>
                <a:spcPts val="0"/>
              </a:spcAft>
              <a:buSzPts val="1400"/>
              <a:buNone/>
            </a:pPr>
            <a:r>
              <a:rPr b="1" lang="en" sz="1200">
                <a:solidFill>
                  <a:srgbClr val="000000"/>
                </a:solidFill>
              </a:rPr>
              <a:t>Drugs</a:t>
            </a:r>
            <a:endParaRPr b="1" sz="1200">
              <a:solidFill>
                <a:srgbClr val="000000"/>
              </a:solidFill>
            </a:endParaRPr>
          </a:p>
          <a:p>
            <a:pPr indent="-292100" lvl="0" marL="457200" rtl="0" algn="l">
              <a:lnSpc>
                <a:spcPct val="115000"/>
              </a:lnSpc>
              <a:spcBef>
                <a:spcPts val="1600"/>
              </a:spcBef>
              <a:spcAft>
                <a:spcPts val="0"/>
              </a:spcAft>
              <a:buClr>
                <a:srgbClr val="000000"/>
              </a:buClr>
              <a:buSzPts val="1000"/>
              <a:buChar char="●"/>
            </a:pPr>
            <a:r>
              <a:rPr b="1" lang="en" sz="1000">
                <a:solidFill>
                  <a:srgbClr val="000000"/>
                </a:solidFill>
              </a:rPr>
              <a:t>Players are not to be using at anytime: alcohol, drugs, or any synthetic variation of any illegal street drugs.</a:t>
            </a:r>
            <a:endParaRPr b="1" sz="1000">
              <a:solidFill>
                <a:srgbClr val="000000"/>
              </a:solidFill>
            </a:endParaRPr>
          </a:p>
          <a:p>
            <a:pPr indent="-292100" lvl="0" marL="457200" rtl="0" algn="l">
              <a:lnSpc>
                <a:spcPct val="115000"/>
              </a:lnSpc>
              <a:spcBef>
                <a:spcPts val="0"/>
              </a:spcBef>
              <a:spcAft>
                <a:spcPts val="0"/>
              </a:spcAft>
              <a:buClr>
                <a:srgbClr val="000000"/>
              </a:buClr>
              <a:buSzPts val="1000"/>
              <a:buChar char="●"/>
            </a:pPr>
            <a:r>
              <a:rPr b="1" lang="en" sz="1000">
                <a:solidFill>
                  <a:srgbClr val="000000"/>
                </a:solidFill>
              </a:rPr>
              <a:t>Players are not to share or solicit the sale of any prescribed drug.</a:t>
            </a:r>
            <a:endParaRPr b="1" sz="1000">
              <a:solidFill>
                <a:srgbClr val="000000"/>
              </a:solidFill>
            </a:endParaRPr>
          </a:p>
          <a:p>
            <a:pPr indent="-292100" lvl="0" marL="457200" rtl="0" algn="l">
              <a:lnSpc>
                <a:spcPct val="115000"/>
              </a:lnSpc>
              <a:spcBef>
                <a:spcPts val="0"/>
              </a:spcBef>
              <a:spcAft>
                <a:spcPts val="0"/>
              </a:spcAft>
              <a:buClr>
                <a:srgbClr val="000000"/>
              </a:buClr>
              <a:buSzPts val="1000"/>
              <a:buChar char="●"/>
            </a:pPr>
            <a:r>
              <a:rPr b="1" lang="en" sz="1000">
                <a:solidFill>
                  <a:srgbClr val="000000"/>
                </a:solidFill>
              </a:rPr>
              <a:t>Players are not to vape or use any other forms of tobacco.</a:t>
            </a:r>
            <a:endParaRPr b="1" sz="1000">
              <a:solidFill>
                <a:srgbClr val="000000"/>
              </a:solidFill>
            </a:endParaRPr>
          </a:p>
          <a:p>
            <a:pPr indent="-292100" lvl="0" marL="457200" rtl="0" algn="l">
              <a:lnSpc>
                <a:spcPct val="115000"/>
              </a:lnSpc>
              <a:spcBef>
                <a:spcPts val="0"/>
              </a:spcBef>
              <a:spcAft>
                <a:spcPts val="0"/>
              </a:spcAft>
              <a:buClr>
                <a:srgbClr val="000000"/>
              </a:buClr>
              <a:buSzPts val="1000"/>
              <a:buChar char="●"/>
            </a:pPr>
            <a:r>
              <a:rPr b="1" lang="en" sz="1000">
                <a:solidFill>
                  <a:srgbClr val="000000"/>
                </a:solidFill>
              </a:rPr>
              <a:t>The Belton ISD Student/Athletic Handbook will be followed.  </a:t>
            </a:r>
            <a:endParaRPr b="1" sz="1000">
              <a:solidFill>
                <a:srgbClr val="000000"/>
              </a:solidFill>
            </a:endParaRPr>
          </a:p>
        </p:txBody>
      </p:sp>
      <p:sp>
        <p:nvSpPr>
          <p:cNvPr id="92" name="Google Shape;92;p7"/>
          <p:cNvSpPr txBox="1"/>
          <p:nvPr>
            <p:ph idx="2" type="body"/>
          </p:nvPr>
        </p:nvSpPr>
        <p:spPr>
          <a:xfrm>
            <a:off x="4832400" y="847675"/>
            <a:ext cx="3999900" cy="3911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400"/>
              <a:buNone/>
            </a:pPr>
            <a:r>
              <a:rPr b="1" lang="en" sz="1200">
                <a:solidFill>
                  <a:srgbClr val="000000"/>
                </a:solidFill>
              </a:rPr>
              <a:t>Locker Room</a:t>
            </a:r>
            <a:endParaRPr b="1" sz="1200">
              <a:solidFill>
                <a:srgbClr val="000000"/>
              </a:solidFill>
            </a:endParaRPr>
          </a:p>
          <a:p>
            <a:pPr indent="-292100" lvl="0" marL="457200" rtl="0" algn="l">
              <a:lnSpc>
                <a:spcPct val="115000"/>
              </a:lnSpc>
              <a:spcBef>
                <a:spcPts val="1600"/>
              </a:spcBef>
              <a:spcAft>
                <a:spcPts val="0"/>
              </a:spcAft>
              <a:buClr>
                <a:srgbClr val="000000"/>
              </a:buClr>
              <a:buSzPts val="1000"/>
              <a:buChar char="●"/>
            </a:pPr>
            <a:r>
              <a:rPr b="1" lang="en" sz="1000">
                <a:solidFill>
                  <a:srgbClr val="000000"/>
                </a:solidFill>
              </a:rPr>
              <a:t>Players are not to take any item out of another player’s locker; this includes team equipment along with personal items.</a:t>
            </a:r>
            <a:endParaRPr b="1" sz="1000">
              <a:solidFill>
                <a:srgbClr val="000000"/>
              </a:solidFill>
            </a:endParaRPr>
          </a:p>
          <a:p>
            <a:pPr indent="-292100" lvl="0" marL="457200" rtl="0" algn="l">
              <a:lnSpc>
                <a:spcPct val="115000"/>
              </a:lnSpc>
              <a:spcBef>
                <a:spcPts val="0"/>
              </a:spcBef>
              <a:spcAft>
                <a:spcPts val="0"/>
              </a:spcAft>
              <a:buClr>
                <a:srgbClr val="000000"/>
              </a:buClr>
              <a:buSzPts val="1000"/>
              <a:buChar char="●"/>
            </a:pPr>
            <a:r>
              <a:rPr b="1" lang="en" sz="1000">
                <a:solidFill>
                  <a:srgbClr val="000000"/>
                </a:solidFill>
              </a:rPr>
              <a:t>Use locker wisely; lock up valuables.</a:t>
            </a:r>
            <a:endParaRPr b="1" sz="1000">
              <a:solidFill>
                <a:srgbClr val="000000"/>
              </a:solidFill>
            </a:endParaRPr>
          </a:p>
          <a:p>
            <a:pPr indent="-292100" lvl="0" marL="457200" rtl="0" algn="l">
              <a:lnSpc>
                <a:spcPct val="115000"/>
              </a:lnSpc>
              <a:spcBef>
                <a:spcPts val="0"/>
              </a:spcBef>
              <a:spcAft>
                <a:spcPts val="0"/>
              </a:spcAft>
              <a:buClr>
                <a:srgbClr val="000000"/>
              </a:buClr>
              <a:buSzPts val="1000"/>
              <a:buChar char="●"/>
            </a:pPr>
            <a:r>
              <a:rPr b="1" lang="en" sz="1000">
                <a:solidFill>
                  <a:srgbClr val="000000"/>
                </a:solidFill>
              </a:rPr>
              <a:t>All locker room music will be edited/clean edition and the volume will be respectful to the other teams and coaches in the area. </a:t>
            </a:r>
            <a:endParaRPr b="1" sz="1000">
              <a:solidFill>
                <a:srgbClr val="000000"/>
              </a:solidFill>
            </a:endParaRPr>
          </a:p>
          <a:p>
            <a:pPr indent="0" lvl="0" marL="0" rtl="0" algn="l">
              <a:lnSpc>
                <a:spcPct val="115000"/>
              </a:lnSpc>
              <a:spcBef>
                <a:spcPts val="1600"/>
              </a:spcBef>
              <a:spcAft>
                <a:spcPts val="0"/>
              </a:spcAft>
              <a:buSzPts val="1400"/>
              <a:buNone/>
            </a:pPr>
            <a:r>
              <a:rPr b="1" lang="en" sz="1200">
                <a:solidFill>
                  <a:srgbClr val="000000"/>
                </a:solidFill>
              </a:rPr>
              <a:t>Equipment</a:t>
            </a:r>
            <a:endParaRPr b="1" sz="1200">
              <a:solidFill>
                <a:srgbClr val="000000"/>
              </a:solidFill>
            </a:endParaRPr>
          </a:p>
          <a:p>
            <a:pPr indent="-292100" lvl="0" marL="457200" rtl="0" algn="l">
              <a:lnSpc>
                <a:spcPct val="115000"/>
              </a:lnSpc>
              <a:spcBef>
                <a:spcPts val="1600"/>
              </a:spcBef>
              <a:spcAft>
                <a:spcPts val="0"/>
              </a:spcAft>
              <a:buClr>
                <a:srgbClr val="000000"/>
              </a:buClr>
              <a:buSzPts val="1000"/>
              <a:buChar char="●"/>
            </a:pPr>
            <a:r>
              <a:rPr b="1" lang="en" sz="1000">
                <a:solidFill>
                  <a:srgbClr val="000000"/>
                </a:solidFill>
              </a:rPr>
              <a:t>WE WILL BE A UNIFORMED GROUP IN ALL ACTIVITIES. If one person does not have it on, no one should.</a:t>
            </a:r>
            <a:endParaRPr b="1" sz="1000">
              <a:solidFill>
                <a:srgbClr val="000000"/>
              </a:solidFill>
            </a:endParaRPr>
          </a:p>
          <a:p>
            <a:pPr indent="-292100" lvl="0" marL="457200" rtl="0" algn="l">
              <a:lnSpc>
                <a:spcPct val="115000"/>
              </a:lnSpc>
              <a:spcBef>
                <a:spcPts val="0"/>
              </a:spcBef>
              <a:spcAft>
                <a:spcPts val="0"/>
              </a:spcAft>
              <a:buClr>
                <a:srgbClr val="000000"/>
              </a:buClr>
              <a:buSzPts val="1000"/>
              <a:buChar char="●"/>
            </a:pPr>
            <a:r>
              <a:rPr b="1" lang="en" sz="1000">
                <a:solidFill>
                  <a:srgbClr val="000000"/>
                </a:solidFill>
              </a:rPr>
              <a:t>Your equipment is to be put away in your locker each day. </a:t>
            </a:r>
            <a:endParaRPr b="1" sz="1000">
              <a:solidFill>
                <a:srgbClr val="000000"/>
              </a:solidFill>
            </a:endParaRPr>
          </a:p>
          <a:p>
            <a:pPr indent="-292100" lvl="0" marL="457200" rtl="0" algn="l">
              <a:lnSpc>
                <a:spcPct val="115000"/>
              </a:lnSpc>
              <a:spcBef>
                <a:spcPts val="0"/>
              </a:spcBef>
              <a:spcAft>
                <a:spcPts val="0"/>
              </a:spcAft>
              <a:buClr>
                <a:srgbClr val="000000"/>
              </a:buClr>
              <a:buSzPts val="1000"/>
              <a:buChar char="●"/>
            </a:pPr>
            <a:r>
              <a:rPr b="1" lang="en" sz="1000">
                <a:solidFill>
                  <a:srgbClr val="000000"/>
                </a:solidFill>
              </a:rPr>
              <a:t>Our equipment is not responsible for poor performance. Thrown equipment will be dealt with immediately. </a:t>
            </a:r>
            <a:endParaRPr b="1" sz="1000">
              <a:solidFill>
                <a:srgbClr val="000000"/>
              </a:solidFill>
            </a:endParaRPr>
          </a:p>
          <a:p>
            <a:pPr indent="-292100" lvl="0" marL="457200" rtl="0" algn="l">
              <a:lnSpc>
                <a:spcPct val="115000"/>
              </a:lnSpc>
              <a:spcBef>
                <a:spcPts val="0"/>
              </a:spcBef>
              <a:spcAft>
                <a:spcPts val="0"/>
              </a:spcAft>
              <a:buClr>
                <a:srgbClr val="000000"/>
              </a:buClr>
              <a:buSzPts val="1000"/>
              <a:buChar char="●"/>
            </a:pPr>
            <a:r>
              <a:rPr b="1" lang="en" sz="1000">
                <a:solidFill>
                  <a:srgbClr val="000000"/>
                </a:solidFill>
              </a:rPr>
              <a:t>Athlete is responsible for washing Game Day Uniforms. Except brand new uniforms.</a:t>
            </a:r>
            <a:endParaRPr b="1" sz="1000">
              <a:solidFill>
                <a:srgbClr val="000000"/>
              </a:solidFill>
            </a:endParaRPr>
          </a:p>
          <a:p>
            <a:pPr indent="0" lvl="0" marL="0" rtl="0" algn="l">
              <a:lnSpc>
                <a:spcPct val="115000"/>
              </a:lnSpc>
              <a:spcBef>
                <a:spcPts val="1600"/>
              </a:spcBef>
              <a:spcAft>
                <a:spcPts val="1600"/>
              </a:spcAft>
              <a:buSzPts val="1400"/>
              <a:buNone/>
            </a:pPr>
            <a:r>
              <a:t/>
            </a:r>
            <a:endParaRPr sz="1000">
              <a:solidFill>
                <a:srgbClr val="000000"/>
              </a:solidFill>
            </a:endParaRPr>
          </a:p>
        </p:txBody>
      </p:sp>
      <p:pic>
        <p:nvPicPr>
          <p:cNvPr id="93" name="Google Shape;93;p7"/>
          <p:cNvPicPr preferRelativeResize="0"/>
          <p:nvPr/>
        </p:nvPicPr>
        <p:blipFill>
          <a:blip r:embed="rId3">
            <a:alphaModFix amt="25000"/>
          </a:blip>
          <a:stretch>
            <a:fillRect/>
          </a:stretch>
        </p:blipFill>
        <p:spPr>
          <a:xfrm>
            <a:off x="1762597" y="702222"/>
            <a:ext cx="5618800" cy="37390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u="sng"/>
              <a:t>Team Policies</a:t>
            </a:r>
            <a:endParaRPr u="sng"/>
          </a:p>
        </p:txBody>
      </p:sp>
      <p:sp>
        <p:nvSpPr>
          <p:cNvPr id="99" name="Google Shape;99;p8"/>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400"/>
              <a:buNone/>
            </a:pPr>
            <a:r>
              <a:rPr b="1" lang="en">
                <a:solidFill>
                  <a:srgbClr val="000000"/>
                </a:solidFill>
              </a:rPr>
              <a:t>Team Policy</a:t>
            </a:r>
            <a:endParaRPr b="1">
              <a:solidFill>
                <a:srgbClr val="000000"/>
              </a:solidFill>
            </a:endParaRPr>
          </a:p>
          <a:p>
            <a:pPr indent="-304800" lvl="0" marL="457200" rtl="0" algn="l">
              <a:lnSpc>
                <a:spcPct val="115000"/>
              </a:lnSpc>
              <a:spcBef>
                <a:spcPts val="1600"/>
              </a:spcBef>
              <a:spcAft>
                <a:spcPts val="0"/>
              </a:spcAft>
              <a:buClr>
                <a:srgbClr val="000000"/>
              </a:buClr>
              <a:buSzPts val="1200"/>
              <a:buChar char="●"/>
            </a:pPr>
            <a:r>
              <a:rPr lang="en" sz="1200">
                <a:solidFill>
                  <a:srgbClr val="000000"/>
                </a:solidFill>
              </a:rPr>
              <a:t>Players ride to games and tournaments on the bus. May go home with parent/guardian on Friday games after the completion of the last game &amp; Saturday tournaments if signed out. Players will ride to and from during playoffs.</a:t>
            </a:r>
            <a:endParaRPr sz="1200">
              <a:solidFill>
                <a:srgbClr val="000000"/>
              </a:solidFill>
            </a:endParaRPr>
          </a:p>
          <a:p>
            <a:pPr indent="-304800" lvl="0" marL="457200" rtl="0" algn="l">
              <a:lnSpc>
                <a:spcPct val="115000"/>
              </a:lnSpc>
              <a:spcBef>
                <a:spcPts val="0"/>
              </a:spcBef>
              <a:spcAft>
                <a:spcPts val="0"/>
              </a:spcAft>
              <a:buClr>
                <a:srgbClr val="000000"/>
              </a:buClr>
              <a:buSzPts val="1200"/>
              <a:buChar char="●"/>
            </a:pPr>
            <a:r>
              <a:rPr lang="en" sz="1200">
                <a:solidFill>
                  <a:srgbClr val="000000"/>
                </a:solidFill>
              </a:rPr>
              <a:t>Missed practices will need to be made up before the next game and could affect playing time. </a:t>
            </a:r>
            <a:endParaRPr sz="1200">
              <a:solidFill>
                <a:srgbClr val="000000"/>
              </a:solidFill>
            </a:endParaRPr>
          </a:p>
          <a:p>
            <a:pPr indent="-304800" lvl="0" marL="457200" rtl="0" algn="l">
              <a:lnSpc>
                <a:spcPct val="115000"/>
              </a:lnSpc>
              <a:spcBef>
                <a:spcPts val="0"/>
              </a:spcBef>
              <a:spcAft>
                <a:spcPts val="0"/>
              </a:spcAft>
              <a:buClr>
                <a:srgbClr val="000000"/>
              </a:buClr>
              <a:buSzPts val="1200"/>
              <a:buChar char="●"/>
            </a:pPr>
            <a:r>
              <a:rPr lang="en" sz="1200">
                <a:solidFill>
                  <a:srgbClr val="000000"/>
                </a:solidFill>
              </a:rPr>
              <a:t>Players are asked to put high school softball above club ball while in season.</a:t>
            </a:r>
            <a:endParaRPr sz="1200">
              <a:solidFill>
                <a:srgbClr val="000000"/>
              </a:solidFill>
            </a:endParaRPr>
          </a:p>
        </p:txBody>
      </p:sp>
      <p:sp>
        <p:nvSpPr>
          <p:cNvPr id="100" name="Google Shape;100;p8"/>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400"/>
              <a:buNone/>
            </a:pPr>
            <a:r>
              <a:rPr b="1" lang="en">
                <a:solidFill>
                  <a:srgbClr val="000000"/>
                </a:solidFill>
              </a:rPr>
              <a:t>Injury</a:t>
            </a:r>
            <a:endParaRPr b="1">
              <a:solidFill>
                <a:srgbClr val="000000"/>
              </a:solidFill>
            </a:endParaRPr>
          </a:p>
          <a:p>
            <a:pPr indent="-304800" lvl="0" marL="457200" rtl="0" algn="l">
              <a:lnSpc>
                <a:spcPct val="115000"/>
              </a:lnSpc>
              <a:spcBef>
                <a:spcPts val="1600"/>
              </a:spcBef>
              <a:spcAft>
                <a:spcPts val="0"/>
              </a:spcAft>
              <a:buClr>
                <a:srgbClr val="000000"/>
              </a:buClr>
              <a:buSzPts val="1200"/>
              <a:buChar char="●"/>
            </a:pPr>
            <a:r>
              <a:rPr lang="en" sz="1200">
                <a:solidFill>
                  <a:srgbClr val="000000"/>
                </a:solidFill>
              </a:rPr>
              <a:t>Report all injuries to the trainer and coach before leaving practice.</a:t>
            </a:r>
            <a:endParaRPr sz="1200">
              <a:solidFill>
                <a:srgbClr val="000000"/>
              </a:solidFill>
            </a:endParaRPr>
          </a:p>
          <a:p>
            <a:pPr indent="-304800" lvl="0" marL="457200" rtl="0" algn="l">
              <a:lnSpc>
                <a:spcPct val="115000"/>
              </a:lnSpc>
              <a:spcBef>
                <a:spcPts val="0"/>
              </a:spcBef>
              <a:spcAft>
                <a:spcPts val="0"/>
              </a:spcAft>
              <a:buClr>
                <a:srgbClr val="000000"/>
              </a:buClr>
              <a:buSzPts val="1200"/>
              <a:buChar char="●"/>
            </a:pPr>
            <a:r>
              <a:rPr lang="en" sz="1200">
                <a:solidFill>
                  <a:srgbClr val="000000"/>
                </a:solidFill>
              </a:rPr>
              <a:t>All reported injuries that require treatment should be done in the trainer’s room. </a:t>
            </a:r>
            <a:endParaRPr sz="1200">
              <a:solidFill>
                <a:srgbClr val="000000"/>
              </a:solidFill>
            </a:endParaRPr>
          </a:p>
          <a:p>
            <a:pPr indent="-304800" lvl="0" marL="457200" rtl="0" algn="l">
              <a:lnSpc>
                <a:spcPct val="115000"/>
              </a:lnSpc>
              <a:spcBef>
                <a:spcPts val="0"/>
              </a:spcBef>
              <a:spcAft>
                <a:spcPts val="0"/>
              </a:spcAft>
              <a:buClr>
                <a:srgbClr val="000000"/>
              </a:buClr>
              <a:buSzPts val="1200"/>
              <a:buChar char="●"/>
            </a:pPr>
            <a:r>
              <a:rPr lang="en" sz="1200">
                <a:solidFill>
                  <a:srgbClr val="000000"/>
                </a:solidFill>
              </a:rPr>
              <a:t>Please talk to a coach or trainer before going to the Doctor about an injury. </a:t>
            </a:r>
            <a:endParaRPr sz="1200">
              <a:solidFill>
                <a:srgbClr val="000000"/>
              </a:solidFill>
            </a:endParaRPr>
          </a:p>
        </p:txBody>
      </p:sp>
      <p:pic>
        <p:nvPicPr>
          <p:cNvPr id="101" name="Google Shape;101;p8"/>
          <p:cNvPicPr preferRelativeResize="0"/>
          <p:nvPr/>
        </p:nvPicPr>
        <p:blipFill>
          <a:blip r:embed="rId3">
            <a:alphaModFix amt="25000"/>
          </a:blip>
          <a:stretch>
            <a:fillRect/>
          </a:stretch>
        </p:blipFill>
        <p:spPr>
          <a:xfrm>
            <a:off x="1762597" y="702222"/>
            <a:ext cx="5618800" cy="37390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u="sng"/>
              <a:t>Practice Requirements</a:t>
            </a:r>
            <a:endParaRPr u="sng"/>
          </a:p>
        </p:txBody>
      </p:sp>
      <p:sp>
        <p:nvSpPr>
          <p:cNvPr id="107" name="Google Shape;107;p9"/>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400"/>
              <a:buNone/>
            </a:pPr>
            <a:r>
              <a:rPr b="1" lang="en">
                <a:solidFill>
                  <a:srgbClr val="000000"/>
                </a:solidFill>
              </a:rPr>
              <a:t>Practice</a:t>
            </a:r>
            <a:endParaRPr b="1">
              <a:solidFill>
                <a:srgbClr val="000000"/>
              </a:solidFill>
            </a:endParaRPr>
          </a:p>
          <a:p>
            <a:pPr indent="-304800" lvl="0" marL="457200" rtl="0" algn="l">
              <a:lnSpc>
                <a:spcPct val="115000"/>
              </a:lnSpc>
              <a:spcBef>
                <a:spcPts val="1600"/>
              </a:spcBef>
              <a:spcAft>
                <a:spcPts val="0"/>
              </a:spcAft>
              <a:buClr>
                <a:srgbClr val="000000"/>
              </a:buClr>
              <a:buSzPts val="1200"/>
              <a:buChar char="●"/>
            </a:pPr>
            <a:r>
              <a:rPr lang="en" sz="1200">
                <a:solidFill>
                  <a:srgbClr val="000000"/>
                </a:solidFill>
              </a:rPr>
              <a:t>PLAYERS MUST BE ON TIME!</a:t>
            </a:r>
            <a:endParaRPr sz="1200">
              <a:solidFill>
                <a:srgbClr val="000000"/>
              </a:solidFill>
            </a:endParaRPr>
          </a:p>
          <a:p>
            <a:pPr indent="-304800" lvl="0" marL="457200" rtl="0" algn="l">
              <a:lnSpc>
                <a:spcPct val="115000"/>
              </a:lnSpc>
              <a:spcBef>
                <a:spcPts val="0"/>
              </a:spcBef>
              <a:spcAft>
                <a:spcPts val="0"/>
              </a:spcAft>
              <a:buClr>
                <a:srgbClr val="000000"/>
              </a:buClr>
              <a:buSzPts val="1200"/>
              <a:buChar char="●"/>
            </a:pPr>
            <a:r>
              <a:rPr lang="en" sz="1200">
                <a:solidFill>
                  <a:srgbClr val="000000"/>
                </a:solidFill>
              </a:rPr>
              <a:t>PRACTICES ARE NOT TIMES TO PLAY! We will be focused and efficient.</a:t>
            </a:r>
            <a:endParaRPr sz="1200">
              <a:solidFill>
                <a:srgbClr val="000000"/>
              </a:solidFill>
            </a:endParaRPr>
          </a:p>
          <a:p>
            <a:pPr indent="-304800" lvl="0" marL="457200" rtl="0" algn="l">
              <a:lnSpc>
                <a:spcPct val="115000"/>
              </a:lnSpc>
              <a:spcBef>
                <a:spcPts val="0"/>
              </a:spcBef>
              <a:spcAft>
                <a:spcPts val="0"/>
              </a:spcAft>
              <a:buClr>
                <a:srgbClr val="000000"/>
              </a:buClr>
              <a:buSzPts val="1200"/>
              <a:buChar char="●"/>
            </a:pPr>
            <a:r>
              <a:rPr lang="en" sz="1200">
                <a:solidFill>
                  <a:srgbClr val="000000"/>
                </a:solidFill>
              </a:rPr>
              <a:t>Players should be at every practice unless officially excused by the coach, trainer, doctor, or your parent.</a:t>
            </a:r>
            <a:endParaRPr sz="1200">
              <a:solidFill>
                <a:srgbClr val="000000"/>
              </a:solidFill>
            </a:endParaRPr>
          </a:p>
          <a:p>
            <a:pPr indent="-304800" lvl="0" marL="457200" rtl="0" algn="l">
              <a:lnSpc>
                <a:spcPct val="115000"/>
              </a:lnSpc>
              <a:spcBef>
                <a:spcPts val="0"/>
              </a:spcBef>
              <a:spcAft>
                <a:spcPts val="0"/>
              </a:spcAft>
              <a:buClr>
                <a:srgbClr val="000000"/>
              </a:buClr>
              <a:buSzPts val="1200"/>
              <a:buChar char="●"/>
            </a:pPr>
            <a:r>
              <a:rPr lang="en" sz="1200">
                <a:solidFill>
                  <a:srgbClr val="000000"/>
                </a:solidFill>
              </a:rPr>
              <a:t>Players must contact coaches if they miss a practice.</a:t>
            </a:r>
            <a:endParaRPr sz="1200">
              <a:solidFill>
                <a:srgbClr val="000000"/>
              </a:solidFill>
            </a:endParaRPr>
          </a:p>
          <a:p>
            <a:pPr indent="-304800" lvl="0" marL="457200" rtl="0" algn="l">
              <a:lnSpc>
                <a:spcPct val="115000"/>
              </a:lnSpc>
              <a:spcBef>
                <a:spcPts val="0"/>
              </a:spcBef>
              <a:spcAft>
                <a:spcPts val="0"/>
              </a:spcAft>
              <a:buClr>
                <a:srgbClr val="000000"/>
              </a:buClr>
              <a:buSzPts val="1200"/>
              <a:buChar char="●"/>
            </a:pPr>
            <a:r>
              <a:rPr lang="en" sz="1200">
                <a:solidFill>
                  <a:srgbClr val="000000"/>
                </a:solidFill>
              </a:rPr>
              <a:t>If a player is injured and is limited in their movement, they must receive treatment from the trainer and remain at practice if the injury permits.</a:t>
            </a:r>
            <a:endParaRPr sz="1200">
              <a:solidFill>
                <a:srgbClr val="000000"/>
              </a:solidFill>
            </a:endParaRPr>
          </a:p>
          <a:p>
            <a:pPr indent="-304800" lvl="0" marL="457200" rtl="0" algn="l">
              <a:lnSpc>
                <a:spcPct val="115000"/>
              </a:lnSpc>
              <a:spcBef>
                <a:spcPts val="0"/>
              </a:spcBef>
              <a:spcAft>
                <a:spcPts val="0"/>
              </a:spcAft>
              <a:buClr>
                <a:srgbClr val="000000"/>
              </a:buClr>
              <a:buSzPts val="1200"/>
              <a:buChar char="●"/>
            </a:pPr>
            <a:r>
              <a:rPr lang="en" sz="1200">
                <a:solidFill>
                  <a:srgbClr val="000000"/>
                </a:solidFill>
              </a:rPr>
              <a:t>Players will wear matching practice shirts and pants; WE ARE A TEAM! </a:t>
            </a:r>
            <a:endParaRPr sz="1200">
              <a:solidFill>
                <a:srgbClr val="000000"/>
              </a:solidFill>
            </a:endParaRPr>
          </a:p>
        </p:txBody>
      </p:sp>
      <p:pic>
        <p:nvPicPr>
          <p:cNvPr id="108" name="Google Shape;108;p9"/>
          <p:cNvPicPr preferRelativeResize="0"/>
          <p:nvPr/>
        </p:nvPicPr>
        <p:blipFill>
          <a:blip r:embed="rId3">
            <a:alphaModFix amt="25000"/>
          </a:blip>
          <a:stretch>
            <a:fillRect/>
          </a:stretch>
        </p:blipFill>
        <p:spPr>
          <a:xfrm>
            <a:off x="1762597" y="702222"/>
            <a:ext cx="5618800" cy="37390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g10ac99dd296_2_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u="sng"/>
              <a:t>Game Day Requirements</a:t>
            </a:r>
            <a:endParaRPr u="sng"/>
          </a:p>
        </p:txBody>
      </p:sp>
      <p:sp>
        <p:nvSpPr>
          <p:cNvPr id="114" name="Google Shape;114;g10ac99dd296_2_0"/>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400"/>
              <a:buNone/>
            </a:pPr>
            <a:r>
              <a:rPr b="1" lang="en">
                <a:solidFill>
                  <a:srgbClr val="000000"/>
                </a:solidFill>
              </a:rPr>
              <a:t>Game Day</a:t>
            </a:r>
            <a:endParaRPr b="1">
              <a:solidFill>
                <a:srgbClr val="000000"/>
              </a:solidFill>
            </a:endParaRPr>
          </a:p>
          <a:p>
            <a:pPr indent="-304800" lvl="0" marL="457200" rtl="0" algn="l">
              <a:lnSpc>
                <a:spcPct val="115000"/>
              </a:lnSpc>
              <a:spcBef>
                <a:spcPts val="1600"/>
              </a:spcBef>
              <a:spcAft>
                <a:spcPts val="0"/>
              </a:spcAft>
              <a:buClr>
                <a:srgbClr val="000000"/>
              </a:buClr>
              <a:buSzPts val="1200"/>
              <a:buChar char="●"/>
            </a:pPr>
            <a:r>
              <a:rPr lang="en" sz="1200">
                <a:solidFill>
                  <a:srgbClr val="000000"/>
                </a:solidFill>
              </a:rPr>
              <a:t>PLAYERS MUST BE ON TIME!</a:t>
            </a:r>
            <a:endParaRPr sz="1200">
              <a:solidFill>
                <a:srgbClr val="000000"/>
              </a:solidFill>
            </a:endParaRPr>
          </a:p>
          <a:p>
            <a:pPr indent="-304800" lvl="0" marL="457200" rtl="0" algn="l">
              <a:lnSpc>
                <a:spcPct val="115000"/>
              </a:lnSpc>
              <a:spcBef>
                <a:spcPts val="0"/>
              </a:spcBef>
              <a:spcAft>
                <a:spcPts val="0"/>
              </a:spcAft>
              <a:buClr>
                <a:srgbClr val="000000"/>
              </a:buClr>
              <a:buSzPts val="1200"/>
              <a:buChar char="●"/>
            </a:pPr>
            <a:r>
              <a:rPr lang="en" sz="1200">
                <a:solidFill>
                  <a:srgbClr val="000000"/>
                </a:solidFill>
              </a:rPr>
              <a:t>Players are expected to be in attendance for all games and stay until field maintenance is done.</a:t>
            </a:r>
            <a:endParaRPr sz="1200">
              <a:solidFill>
                <a:srgbClr val="000000"/>
              </a:solidFill>
            </a:endParaRPr>
          </a:p>
          <a:p>
            <a:pPr indent="-304800" lvl="0" marL="457200" rtl="0" algn="l">
              <a:lnSpc>
                <a:spcPct val="115000"/>
              </a:lnSpc>
              <a:spcBef>
                <a:spcPts val="0"/>
              </a:spcBef>
              <a:spcAft>
                <a:spcPts val="0"/>
              </a:spcAft>
              <a:buClr>
                <a:srgbClr val="000000"/>
              </a:buClr>
              <a:buSzPts val="1200"/>
              <a:buChar char="●"/>
            </a:pPr>
            <a:r>
              <a:rPr lang="en" sz="1200">
                <a:solidFill>
                  <a:srgbClr val="000000"/>
                </a:solidFill>
              </a:rPr>
              <a:t>Players should be at every game unless officially excused by the coach, trainer, or doctor.</a:t>
            </a:r>
            <a:endParaRPr sz="1200">
              <a:solidFill>
                <a:srgbClr val="000000"/>
              </a:solidFill>
            </a:endParaRPr>
          </a:p>
          <a:p>
            <a:pPr indent="-304800" lvl="0" marL="457200" rtl="0" algn="l">
              <a:lnSpc>
                <a:spcPct val="115000"/>
              </a:lnSpc>
              <a:spcBef>
                <a:spcPts val="0"/>
              </a:spcBef>
              <a:spcAft>
                <a:spcPts val="0"/>
              </a:spcAft>
              <a:buClr>
                <a:srgbClr val="000000"/>
              </a:buClr>
              <a:buSzPts val="1200"/>
              <a:buChar char="●"/>
            </a:pPr>
            <a:r>
              <a:rPr lang="en" sz="1200">
                <a:solidFill>
                  <a:srgbClr val="000000"/>
                </a:solidFill>
              </a:rPr>
              <a:t>Players must contact coaches if they are going to miss a game.</a:t>
            </a:r>
            <a:endParaRPr sz="1200">
              <a:solidFill>
                <a:srgbClr val="000000"/>
              </a:solidFill>
            </a:endParaRPr>
          </a:p>
          <a:p>
            <a:pPr indent="-304800" lvl="0" marL="457200" rtl="0" algn="l">
              <a:lnSpc>
                <a:spcPct val="115000"/>
              </a:lnSpc>
              <a:spcBef>
                <a:spcPts val="0"/>
              </a:spcBef>
              <a:spcAft>
                <a:spcPts val="0"/>
              </a:spcAft>
              <a:buClr>
                <a:srgbClr val="000000"/>
              </a:buClr>
              <a:buSzPts val="1200"/>
              <a:buChar char="●"/>
            </a:pPr>
            <a:r>
              <a:rPr lang="en" sz="1200">
                <a:solidFill>
                  <a:srgbClr val="000000"/>
                </a:solidFill>
              </a:rPr>
              <a:t>Players are expected to wear game day attire; WE ARE A TEAM! </a:t>
            </a:r>
            <a:endParaRPr sz="1200">
              <a:solidFill>
                <a:srgbClr val="000000"/>
              </a:solidFill>
            </a:endParaRPr>
          </a:p>
        </p:txBody>
      </p:sp>
      <p:pic>
        <p:nvPicPr>
          <p:cNvPr id="115" name="Google Shape;115;g10ac99dd296_2_0"/>
          <p:cNvPicPr preferRelativeResize="0"/>
          <p:nvPr/>
        </p:nvPicPr>
        <p:blipFill>
          <a:blip r:embed="rId3">
            <a:alphaModFix amt="25000"/>
          </a:blip>
          <a:stretch>
            <a:fillRect/>
          </a:stretch>
        </p:blipFill>
        <p:spPr>
          <a:xfrm>
            <a:off x="1762597" y="702222"/>
            <a:ext cx="5618800" cy="37390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